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1" r:id="rId6"/>
    <p:sldId id="260" r:id="rId7"/>
    <p:sldId id="262" r:id="rId8"/>
    <p:sldId id="293" r:id="rId9"/>
    <p:sldId id="263" r:id="rId10"/>
    <p:sldId id="287" r:id="rId11"/>
    <p:sldId id="288" r:id="rId12"/>
    <p:sldId id="296" r:id="rId13"/>
    <p:sldId id="297" r:id="rId14"/>
    <p:sldId id="282" r:id="rId15"/>
    <p:sldId id="264" r:id="rId16"/>
    <p:sldId id="285" r:id="rId17"/>
    <p:sldId id="295" r:id="rId18"/>
    <p:sldId id="294" r:id="rId19"/>
    <p:sldId id="267" r:id="rId20"/>
    <p:sldId id="275" r:id="rId2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FF"/>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50" d="100"/>
          <a:sy n="50" d="100"/>
        </p:scale>
        <p:origin x="48" y="94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E237892-7678-4AD4-B6B2-A91087654433}"/>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p>
        </p:txBody>
      </p:sp>
      <p:sp>
        <p:nvSpPr>
          <p:cNvPr id="3" name="Tiêu đề phụ 2">
            <a:extLst>
              <a:ext uri="{FF2B5EF4-FFF2-40B4-BE49-F238E27FC236}">
                <a16:creationId xmlns:a16="http://schemas.microsoft.com/office/drawing/2014/main" id="{4B51324B-6789-406B-8141-FA210F1EEF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p>
        </p:txBody>
      </p:sp>
      <p:sp>
        <p:nvSpPr>
          <p:cNvPr id="4" name="Chỗ dành sẵn cho Ngày tháng 3">
            <a:extLst>
              <a:ext uri="{FF2B5EF4-FFF2-40B4-BE49-F238E27FC236}">
                <a16:creationId xmlns:a16="http://schemas.microsoft.com/office/drawing/2014/main" id="{C015FE6D-1E7F-4B15-B713-8245004D5325}"/>
              </a:ext>
            </a:extLst>
          </p:cNvPr>
          <p:cNvSpPr>
            <a:spLocks noGrp="1"/>
          </p:cNvSpPr>
          <p:nvPr>
            <p:ph type="dt" sz="half" idx="10"/>
          </p:nvPr>
        </p:nvSpPr>
        <p:spPr/>
        <p:txBody>
          <a:bodyPr/>
          <a:lstStyle/>
          <a:p>
            <a:fld id="{3A6DDC28-4ED6-48B6-B08A-40C8C5088835}" type="datetimeFigureOut">
              <a:rPr lang="vi-VN" smtClean="0"/>
              <a:t>03/12/2021</a:t>
            </a:fld>
            <a:endParaRPr lang="vi-VN"/>
          </a:p>
        </p:txBody>
      </p:sp>
      <p:sp>
        <p:nvSpPr>
          <p:cNvPr id="5" name="Chỗ dành sẵn cho Chân trang 4">
            <a:extLst>
              <a:ext uri="{FF2B5EF4-FFF2-40B4-BE49-F238E27FC236}">
                <a16:creationId xmlns:a16="http://schemas.microsoft.com/office/drawing/2014/main" id="{577BE3F3-EF62-4AA3-96C9-469E824C1D4C}"/>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4EFD829A-AFC5-4833-98A1-09F360F19010}"/>
              </a:ext>
            </a:extLst>
          </p:cNvPr>
          <p:cNvSpPr>
            <a:spLocks noGrp="1"/>
          </p:cNvSpPr>
          <p:nvPr>
            <p:ph type="sldNum" sz="quarter" idx="12"/>
          </p:nvPr>
        </p:nvSpPr>
        <p:spPr/>
        <p:txBody>
          <a:bodyPr/>
          <a:lstStyle/>
          <a:p>
            <a:fld id="{EF9A8C92-47CC-40B4-B212-7E78AC2E893C}" type="slidenum">
              <a:rPr lang="vi-VN" smtClean="0"/>
              <a:t>‹#›</a:t>
            </a:fld>
            <a:endParaRPr lang="vi-VN"/>
          </a:p>
        </p:txBody>
      </p:sp>
    </p:spTree>
    <p:extLst>
      <p:ext uri="{BB962C8B-B14F-4D97-AF65-F5344CB8AC3E}">
        <p14:creationId xmlns:p14="http://schemas.microsoft.com/office/powerpoint/2010/main" val="14712789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784DF8B-F522-4562-85FB-834BA1402E23}"/>
              </a:ext>
            </a:extLst>
          </p:cNvPr>
          <p:cNvSpPr>
            <a:spLocks noGrp="1"/>
          </p:cNvSpPr>
          <p:nvPr>
            <p:ph type="title"/>
          </p:nvPr>
        </p:nvSpPr>
        <p:spPr/>
        <p:txBody>
          <a:bodyPr/>
          <a:lstStyle/>
          <a:p>
            <a:r>
              <a:rPr lang="vi-VN"/>
              <a:t>Bấm để sửa kiểu tiêu đề Bản cái</a:t>
            </a:r>
          </a:p>
        </p:txBody>
      </p:sp>
      <p:sp>
        <p:nvSpPr>
          <p:cNvPr id="3" name="Chỗ dành sẵn cho Văn bản Dọc 2">
            <a:extLst>
              <a:ext uri="{FF2B5EF4-FFF2-40B4-BE49-F238E27FC236}">
                <a16:creationId xmlns:a16="http://schemas.microsoft.com/office/drawing/2014/main" id="{E8B197C4-4A5A-4056-8543-8AEF84D8CC02}"/>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214643F6-B64E-490E-9E8A-99A16B8906D4}"/>
              </a:ext>
            </a:extLst>
          </p:cNvPr>
          <p:cNvSpPr>
            <a:spLocks noGrp="1"/>
          </p:cNvSpPr>
          <p:nvPr>
            <p:ph type="dt" sz="half" idx="10"/>
          </p:nvPr>
        </p:nvSpPr>
        <p:spPr/>
        <p:txBody>
          <a:bodyPr/>
          <a:lstStyle/>
          <a:p>
            <a:fld id="{3A6DDC28-4ED6-48B6-B08A-40C8C5088835}" type="datetimeFigureOut">
              <a:rPr lang="vi-VN" smtClean="0"/>
              <a:t>03/12/2021</a:t>
            </a:fld>
            <a:endParaRPr lang="vi-VN"/>
          </a:p>
        </p:txBody>
      </p:sp>
      <p:sp>
        <p:nvSpPr>
          <p:cNvPr id="5" name="Chỗ dành sẵn cho Chân trang 4">
            <a:extLst>
              <a:ext uri="{FF2B5EF4-FFF2-40B4-BE49-F238E27FC236}">
                <a16:creationId xmlns:a16="http://schemas.microsoft.com/office/drawing/2014/main" id="{BC9CB503-7172-415E-BBDC-7B755E0183FB}"/>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DA157816-41AB-4A8F-92B5-D819E6465403}"/>
              </a:ext>
            </a:extLst>
          </p:cNvPr>
          <p:cNvSpPr>
            <a:spLocks noGrp="1"/>
          </p:cNvSpPr>
          <p:nvPr>
            <p:ph type="sldNum" sz="quarter" idx="12"/>
          </p:nvPr>
        </p:nvSpPr>
        <p:spPr/>
        <p:txBody>
          <a:bodyPr/>
          <a:lstStyle/>
          <a:p>
            <a:fld id="{EF9A8C92-47CC-40B4-B212-7E78AC2E893C}" type="slidenum">
              <a:rPr lang="vi-VN" smtClean="0"/>
              <a:t>‹#›</a:t>
            </a:fld>
            <a:endParaRPr lang="vi-VN"/>
          </a:p>
        </p:txBody>
      </p:sp>
    </p:spTree>
    <p:extLst>
      <p:ext uri="{BB962C8B-B14F-4D97-AF65-F5344CB8AC3E}">
        <p14:creationId xmlns:p14="http://schemas.microsoft.com/office/powerpoint/2010/main" val="3174533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D4CAC182-C534-42E3-9B0D-34A383F151CE}"/>
              </a:ext>
            </a:extLst>
          </p:cNvPr>
          <p:cNvSpPr>
            <a:spLocks noGrp="1"/>
          </p:cNvSpPr>
          <p:nvPr>
            <p:ph type="title" orient="vert"/>
          </p:nvPr>
        </p:nvSpPr>
        <p:spPr>
          <a:xfrm>
            <a:off x="8724900" y="365125"/>
            <a:ext cx="2628900" cy="5811838"/>
          </a:xfrm>
        </p:spPr>
        <p:txBody>
          <a:bodyPr vert="eaVert"/>
          <a:lstStyle/>
          <a:p>
            <a:r>
              <a:rPr lang="vi-VN"/>
              <a:t>Bấm để sửa kiểu tiêu đề Bản cái</a:t>
            </a:r>
          </a:p>
        </p:txBody>
      </p:sp>
      <p:sp>
        <p:nvSpPr>
          <p:cNvPr id="3" name="Chỗ dành sẵn cho Văn bản Dọc 2">
            <a:extLst>
              <a:ext uri="{FF2B5EF4-FFF2-40B4-BE49-F238E27FC236}">
                <a16:creationId xmlns:a16="http://schemas.microsoft.com/office/drawing/2014/main" id="{24319129-40F2-4D40-BCF4-FED9DF747A5C}"/>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6EC019BC-3F62-4158-9695-1BA2D05117BC}"/>
              </a:ext>
            </a:extLst>
          </p:cNvPr>
          <p:cNvSpPr>
            <a:spLocks noGrp="1"/>
          </p:cNvSpPr>
          <p:nvPr>
            <p:ph type="dt" sz="half" idx="10"/>
          </p:nvPr>
        </p:nvSpPr>
        <p:spPr/>
        <p:txBody>
          <a:bodyPr/>
          <a:lstStyle/>
          <a:p>
            <a:fld id="{3A6DDC28-4ED6-48B6-B08A-40C8C5088835}" type="datetimeFigureOut">
              <a:rPr lang="vi-VN" smtClean="0"/>
              <a:t>03/12/2021</a:t>
            </a:fld>
            <a:endParaRPr lang="vi-VN"/>
          </a:p>
        </p:txBody>
      </p:sp>
      <p:sp>
        <p:nvSpPr>
          <p:cNvPr id="5" name="Chỗ dành sẵn cho Chân trang 4">
            <a:extLst>
              <a:ext uri="{FF2B5EF4-FFF2-40B4-BE49-F238E27FC236}">
                <a16:creationId xmlns:a16="http://schemas.microsoft.com/office/drawing/2014/main" id="{76F94153-2348-4865-8CDB-6B986E01EE22}"/>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4D926DBD-06D9-4883-9DF7-8E2F75988534}"/>
              </a:ext>
            </a:extLst>
          </p:cNvPr>
          <p:cNvSpPr>
            <a:spLocks noGrp="1"/>
          </p:cNvSpPr>
          <p:nvPr>
            <p:ph type="sldNum" sz="quarter" idx="12"/>
          </p:nvPr>
        </p:nvSpPr>
        <p:spPr/>
        <p:txBody>
          <a:bodyPr/>
          <a:lstStyle/>
          <a:p>
            <a:fld id="{EF9A8C92-47CC-40B4-B212-7E78AC2E893C}" type="slidenum">
              <a:rPr lang="vi-VN" smtClean="0"/>
              <a:t>‹#›</a:t>
            </a:fld>
            <a:endParaRPr lang="vi-VN"/>
          </a:p>
        </p:txBody>
      </p:sp>
    </p:spTree>
    <p:extLst>
      <p:ext uri="{BB962C8B-B14F-4D97-AF65-F5344CB8AC3E}">
        <p14:creationId xmlns:p14="http://schemas.microsoft.com/office/powerpoint/2010/main" val="38276401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CE9F6BE-CB19-4FB3-AEED-091728688E85}"/>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3AF27F78-8190-41F6-BCC0-D7298E959BA1}"/>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A93754C5-8AA3-49AF-8CC5-5AAEB1A5EAB3}"/>
              </a:ext>
            </a:extLst>
          </p:cNvPr>
          <p:cNvSpPr>
            <a:spLocks noGrp="1"/>
          </p:cNvSpPr>
          <p:nvPr>
            <p:ph type="dt" sz="half" idx="10"/>
          </p:nvPr>
        </p:nvSpPr>
        <p:spPr/>
        <p:txBody>
          <a:bodyPr/>
          <a:lstStyle/>
          <a:p>
            <a:fld id="{3A6DDC28-4ED6-48B6-B08A-40C8C5088835}" type="datetimeFigureOut">
              <a:rPr lang="vi-VN" smtClean="0"/>
              <a:t>03/12/2021</a:t>
            </a:fld>
            <a:endParaRPr lang="vi-VN"/>
          </a:p>
        </p:txBody>
      </p:sp>
      <p:sp>
        <p:nvSpPr>
          <p:cNvPr id="5" name="Chỗ dành sẵn cho Chân trang 4">
            <a:extLst>
              <a:ext uri="{FF2B5EF4-FFF2-40B4-BE49-F238E27FC236}">
                <a16:creationId xmlns:a16="http://schemas.microsoft.com/office/drawing/2014/main" id="{86A0B5A8-9896-441B-AE9F-F3A72EDA36E5}"/>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B8D157E1-B1F3-459F-AD48-70DB6DAFFA94}"/>
              </a:ext>
            </a:extLst>
          </p:cNvPr>
          <p:cNvSpPr>
            <a:spLocks noGrp="1"/>
          </p:cNvSpPr>
          <p:nvPr>
            <p:ph type="sldNum" sz="quarter" idx="12"/>
          </p:nvPr>
        </p:nvSpPr>
        <p:spPr/>
        <p:txBody>
          <a:bodyPr/>
          <a:lstStyle/>
          <a:p>
            <a:fld id="{EF9A8C92-47CC-40B4-B212-7E78AC2E893C}" type="slidenum">
              <a:rPr lang="vi-VN" smtClean="0"/>
              <a:t>‹#›</a:t>
            </a:fld>
            <a:endParaRPr lang="vi-VN"/>
          </a:p>
        </p:txBody>
      </p:sp>
    </p:spTree>
    <p:extLst>
      <p:ext uri="{BB962C8B-B14F-4D97-AF65-F5344CB8AC3E}">
        <p14:creationId xmlns:p14="http://schemas.microsoft.com/office/powerpoint/2010/main" val="35653965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72538A8-CEA6-4912-88EC-437CA13241F0}"/>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p>
        </p:txBody>
      </p:sp>
      <p:sp>
        <p:nvSpPr>
          <p:cNvPr id="3" name="Chỗ dành sẵn cho Văn bản 2">
            <a:extLst>
              <a:ext uri="{FF2B5EF4-FFF2-40B4-BE49-F238E27FC236}">
                <a16:creationId xmlns:a16="http://schemas.microsoft.com/office/drawing/2014/main" id="{3C7659E9-C456-4C91-A15F-2454D4733D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B5CA0985-346B-464A-B84E-AC16FB3B7A5F}"/>
              </a:ext>
            </a:extLst>
          </p:cNvPr>
          <p:cNvSpPr>
            <a:spLocks noGrp="1"/>
          </p:cNvSpPr>
          <p:nvPr>
            <p:ph type="dt" sz="half" idx="10"/>
          </p:nvPr>
        </p:nvSpPr>
        <p:spPr/>
        <p:txBody>
          <a:bodyPr/>
          <a:lstStyle/>
          <a:p>
            <a:fld id="{3A6DDC28-4ED6-48B6-B08A-40C8C5088835}" type="datetimeFigureOut">
              <a:rPr lang="vi-VN" smtClean="0"/>
              <a:t>03/12/2021</a:t>
            </a:fld>
            <a:endParaRPr lang="vi-VN"/>
          </a:p>
        </p:txBody>
      </p:sp>
      <p:sp>
        <p:nvSpPr>
          <p:cNvPr id="5" name="Chỗ dành sẵn cho Chân trang 4">
            <a:extLst>
              <a:ext uri="{FF2B5EF4-FFF2-40B4-BE49-F238E27FC236}">
                <a16:creationId xmlns:a16="http://schemas.microsoft.com/office/drawing/2014/main" id="{09996BF3-6E5D-40C1-9B31-3496D026ABD1}"/>
              </a:ext>
            </a:extLst>
          </p:cNvPr>
          <p:cNvSpPr>
            <a:spLocks noGrp="1"/>
          </p:cNvSpPr>
          <p:nvPr>
            <p:ph type="ftr" sz="quarter" idx="11"/>
          </p:nvPr>
        </p:nvSpPr>
        <p:spPr/>
        <p:txBody>
          <a:bodyPr/>
          <a:lstStyle/>
          <a:p>
            <a:endParaRPr lang="vi-VN"/>
          </a:p>
        </p:txBody>
      </p:sp>
      <p:sp>
        <p:nvSpPr>
          <p:cNvPr id="6" name="Chỗ dành sẵn cho Số hiệu Bản chiếu 5">
            <a:extLst>
              <a:ext uri="{FF2B5EF4-FFF2-40B4-BE49-F238E27FC236}">
                <a16:creationId xmlns:a16="http://schemas.microsoft.com/office/drawing/2014/main" id="{E372320B-7A13-47A8-9FB0-DDE10DBFE019}"/>
              </a:ext>
            </a:extLst>
          </p:cNvPr>
          <p:cNvSpPr>
            <a:spLocks noGrp="1"/>
          </p:cNvSpPr>
          <p:nvPr>
            <p:ph type="sldNum" sz="quarter" idx="12"/>
          </p:nvPr>
        </p:nvSpPr>
        <p:spPr/>
        <p:txBody>
          <a:bodyPr/>
          <a:lstStyle/>
          <a:p>
            <a:fld id="{EF9A8C92-47CC-40B4-B212-7E78AC2E893C}" type="slidenum">
              <a:rPr lang="vi-VN" smtClean="0"/>
              <a:t>‹#›</a:t>
            </a:fld>
            <a:endParaRPr lang="vi-VN"/>
          </a:p>
        </p:txBody>
      </p:sp>
    </p:spTree>
    <p:extLst>
      <p:ext uri="{BB962C8B-B14F-4D97-AF65-F5344CB8AC3E}">
        <p14:creationId xmlns:p14="http://schemas.microsoft.com/office/powerpoint/2010/main" val="36669604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C0E94352-6BA9-4A94-B562-DBD144E5FF22}"/>
              </a:ext>
            </a:extLst>
          </p:cNvPr>
          <p:cNvSpPr>
            <a:spLocks noGrp="1"/>
          </p:cNvSpPr>
          <p:nvPr>
            <p:ph type="title"/>
          </p:nvPr>
        </p:nvSpPr>
        <p:spPr/>
        <p:txBody>
          <a:bodyPr/>
          <a:lstStyle/>
          <a:p>
            <a:r>
              <a:rPr lang="vi-VN"/>
              <a:t>Bấm để sửa kiểu tiêu đề Bản cái</a:t>
            </a:r>
          </a:p>
        </p:txBody>
      </p:sp>
      <p:sp>
        <p:nvSpPr>
          <p:cNvPr id="3" name="Chỗ dành sẵn cho Nội dung 2">
            <a:extLst>
              <a:ext uri="{FF2B5EF4-FFF2-40B4-BE49-F238E27FC236}">
                <a16:creationId xmlns:a16="http://schemas.microsoft.com/office/drawing/2014/main" id="{4078A4D4-1A64-499E-B0A3-C9B6FE7F4E74}"/>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ội dung 3">
            <a:extLst>
              <a:ext uri="{FF2B5EF4-FFF2-40B4-BE49-F238E27FC236}">
                <a16:creationId xmlns:a16="http://schemas.microsoft.com/office/drawing/2014/main" id="{EF889F2E-27AC-4458-9F77-4CCDAC258CCB}"/>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Ngày tháng 4">
            <a:extLst>
              <a:ext uri="{FF2B5EF4-FFF2-40B4-BE49-F238E27FC236}">
                <a16:creationId xmlns:a16="http://schemas.microsoft.com/office/drawing/2014/main" id="{DF0C8575-9FE9-4284-AF2D-D3429B4ABDA5}"/>
              </a:ext>
            </a:extLst>
          </p:cNvPr>
          <p:cNvSpPr>
            <a:spLocks noGrp="1"/>
          </p:cNvSpPr>
          <p:nvPr>
            <p:ph type="dt" sz="half" idx="10"/>
          </p:nvPr>
        </p:nvSpPr>
        <p:spPr/>
        <p:txBody>
          <a:bodyPr/>
          <a:lstStyle/>
          <a:p>
            <a:fld id="{3A6DDC28-4ED6-48B6-B08A-40C8C5088835}" type="datetimeFigureOut">
              <a:rPr lang="vi-VN" smtClean="0"/>
              <a:t>03/12/2021</a:t>
            </a:fld>
            <a:endParaRPr lang="vi-VN"/>
          </a:p>
        </p:txBody>
      </p:sp>
      <p:sp>
        <p:nvSpPr>
          <p:cNvPr id="6" name="Chỗ dành sẵn cho Chân trang 5">
            <a:extLst>
              <a:ext uri="{FF2B5EF4-FFF2-40B4-BE49-F238E27FC236}">
                <a16:creationId xmlns:a16="http://schemas.microsoft.com/office/drawing/2014/main" id="{7A0D9955-B575-4936-A7DF-C550340E04B0}"/>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FAC722C1-16EB-4A72-981A-A112941E54D2}"/>
              </a:ext>
            </a:extLst>
          </p:cNvPr>
          <p:cNvSpPr>
            <a:spLocks noGrp="1"/>
          </p:cNvSpPr>
          <p:nvPr>
            <p:ph type="sldNum" sz="quarter" idx="12"/>
          </p:nvPr>
        </p:nvSpPr>
        <p:spPr/>
        <p:txBody>
          <a:bodyPr/>
          <a:lstStyle/>
          <a:p>
            <a:fld id="{EF9A8C92-47CC-40B4-B212-7E78AC2E893C}" type="slidenum">
              <a:rPr lang="vi-VN" smtClean="0"/>
              <a:t>‹#›</a:t>
            </a:fld>
            <a:endParaRPr lang="vi-VN"/>
          </a:p>
        </p:txBody>
      </p:sp>
    </p:spTree>
    <p:extLst>
      <p:ext uri="{BB962C8B-B14F-4D97-AF65-F5344CB8AC3E}">
        <p14:creationId xmlns:p14="http://schemas.microsoft.com/office/powerpoint/2010/main" val="1262845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E1C448F-FE6C-4ADB-97C5-250E1690C9BC}"/>
              </a:ext>
            </a:extLst>
          </p:cNvPr>
          <p:cNvSpPr>
            <a:spLocks noGrp="1"/>
          </p:cNvSpPr>
          <p:nvPr>
            <p:ph type="title"/>
          </p:nvPr>
        </p:nvSpPr>
        <p:spPr>
          <a:xfrm>
            <a:off x="839788" y="365125"/>
            <a:ext cx="10515600" cy="1325563"/>
          </a:xfrm>
        </p:spPr>
        <p:txBody>
          <a:bodyPr/>
          <a:lstStyle/>
          <a:p>
            <a:r>
              <a:rPr lang="vi-VN"/>
              <a:t>Bấm để sửa kiểu tiêu đề Bản cái</a:t>
            </a:r>
          </a:p>
        </p:txBody>
      </p:sp>
      <p:sp>
        <p:nvSpPr>
          <p:cNvPr id="3" name="Chỗ dành sẵn cho Văn bản 2">
            <a:extLst>
              <a:ext uri="{FF2B5EF4-FFF2-40B4-BE49-F238E27FC236}">
                <a16:creationId xmlns:a16="http://schemas.microsoft.com/office/drawing/2014/main" id="{ADB683DC-C678-4896-A4D6-3D4C5247F43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4C70E018-27C0-4148-B4CA-9550B7BB6BC4}"/>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5" name="Chỗ dành sẵn cho Văn bản 4">
            <a:extLst>
              <a:ext uri="{FF2B5EF4-FFF2-40B4-BE49-F238E27FC236}">
                <a16:creationId xmlns:a16="http://schemas.microsoft.com/office/drawing/2014/main" id="{B53CCCB1-299F-49E8-A50C-32C51247C5F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33BD9E1A-6B5E-4442-A384-39D4564395A0}"/>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7" name="Chỗ dành sẵn cho Ngày tháng 6">
            <a:extLst>
              <a:ext uri="{FF2B5EF4-FFF2-40B4-BE49-F238E27FC236}">
                <a16:creationId xmlns:a16="http://schemas.microsoft.com/office/drawing/2014/main" id="{A7CE03CA-C788-45DF-AD7C-FF243EFDCB50}"/>
              </a:ext>
            </a:extLst>
          </p:cNvPr>
          <p:cNvSpPr>
            <a:spLocks noGrp="1"/>
          </p:cNvSpPr>
          <p:nvPr>
            <p:ph type="dt" sz="half" idx="10"/>
          </p:nvPr>
        </p:nvSpPr>
        <p:spPr/>
        <p:txBody>
          <a:bodyPr/>
          <a:lstStyle/>
          <a:p>
            <a:fld id="{3A6DDC28-4ED6-48B6-B08A-40C8C5088835}" type="datetimeFigureOut">
              <a:rPr lang="vi-VN" smtClean="0"/>
              <a:t>03/12/2021</a:t>
            </a:fld>
            <a:endParaRPr lang="vi-VN"/>
          </a:p>
        </p:txBody>
      </p:sp>
      <p:sp>
        <p:nvSpPr>
          <p:cNvPr id="8" name="Chỗ dành sẵn cho Chân trang 7">
            <a:extLst>
              <a:ext uri="{FF2B5EF4-FFF2-40B4-BE49-F238E27FC236}">
                <a16:creationId xmlns:a16="http://schemas.microsoft.com/office/drawing/2014/main" id="{5A98C4B1-4844-42A4-8159-1B840F26311F}"/>
              </a:ext>
            </a:extLst>
          </p:cNvPr>
          <p:cNvSpPr>
            <a:spLocks noGrp="1"/>
          </p:cNvSpPr>
          <p:nvPr>
            <p:ph type="ftr" sz="quarter" idx="11"/>
          </p:nvPr>
        </p:nvSpPr>
        <p:spPr/>
        <p:txBody>
          <a:bodyPr/>
          <a:lstStyle/>
          <a:p>
            <a:endParaRPr lang="vi-VN"/>
          </a:p>
        </p:txBody>
      </p:sp>
      <p:sp>
        <p:nvSpPr>
          <p:cNvPr id="9" name="Chỗ dành sẵn cho Số hiệu Bản chiếu 8">
            <a:extLst>
              <a:ext uri="{FF2B5EF4-FFF2-40B4-BE49-F238E27FC236}">
                <a16:creationId xmlns:a16="http://schemas.microsoft.com/office/drawing/2014/main" id="{E5E553C6-C0FE-4D4D-933B-CB4A2CD3326D}"/>
              </a:ext>
            </a:extLst>
          </p:cNvPr>
          <p:cNvSpPr>
            <a:spLocks noGrp="1"/>
          </p:cNvSpPr>
          <p:nvPr>
            <p:ph type="sldNum" sz="quarter" idx="12"/>
          </p:nvPr>
        </p:nvSpPr>
        <p:spPr/>
        <p:txBody>
          <a:bodyPr/>
          <a:lstStyle/>
          <a:p>
            <a:fld id="{EF9A8C92-47CC-40B4-B212-7E78AC2E893C}" type="slidenum">
              <a:rPr lang="vi-VN" smtClean="0"/>
              <a:t>‹#›</a:t>
            </a:fld>
            <a:endParaRPr lang="vi-VN"/>
          </a:p>
        </p:txBody>
      </p:sp>
    </p:spTree>
    <p:extLst>
      <p:ext uri="{BB962C8B-B14F-4D97-AF65-F5344CB8AC3E}">
        <p14:creationId xmlns:p14="http://schemas.microsoft.com/office/powerpoint/2010/main" val="16510857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75E1752-612E-45B0-8CB1-BDF28676E194}"/>
              </a:ext>
            </a:extLst>
          </p:cNvPr>
          <p:cNvSpPr>
            <a:spLocks noGrp="1"/>
          </p:cNvSpPr>
          <p:nvPr>
            <p:ph type="title"/>
          </p:nvPr>
        </p:nvSpPr>
        <p:spPr/>
        <p:txBody>
          <a:bodyPr/>
          <a:lstStyle/>
          <a:p>
            <a:r>
              <a:rPr lang="vi-VN"/>
              <a:t>Bấm để sửa kiểu tiêu đề Bản cái</a:t>
            </a:r>
          </a:p>
        </p:txBody>
      </p:sp>
      <p:sp>
        <p:nvSpPr>
          <p:cNvPr id="3" name="Chỗ dành sẵn cho Ngày tháng 2">
            <a:extLst>
              <a:ext uri="{FF2B5EF4-FFF2-40B4-BE49-F238E27FC236}">
                <a16:creationId xmlns:a16="http://schemas.microsoft.com/office/drawing/2014/main" id="{FB0441EF-2271-41D4-9AB8-25389C1C558D}"/>
              </a:ext>
            </a:extLst>
          </p:cNvPr>
          <p:cNvSpPr>
            <a:spLocks noGrp="1"/>
          </p:cNvSpPr>
          <p:nvPr>
            <p:ph type="dt" sz="half" idx="10"/>
          </p:nvPr>
        </p:nvSpPr>
        <p:spPr/>
        <p:txBody>
          <a:bodyPr/>
          <a:lstStyle/>
          <a:p>
            <a:fld id="{3A6DDC28-4ED6-48B6-B08A-40C8C5088835}" type="datetimeFigureOut">
              <a:rPr lang="vi-VN" smtClean="0"/>
              <a:t>03/12/2021</a:t>
            </a:fld>
            <a:endParaRPr lang="vi-VN"/>
          </a:p>
        </p:txBody>
      </p:sp>
      <p:sp>
        <p:nvSpPr>
          <p:cNvPr id="4" name="Chỗ dành sẵn cho Chân trang 3">
            <a:extLst>
              <a:ext uri="{FF2B5EF4-FFF2-40B4-BE49-F238E27FC236}">
                <a16:creationId xmlns:a16="http://schemas.microsoft.com/office/drawing/2014/main" id="{59B7CA51-5BB4-476A-B50B-227BAFB2FAB0}"/>
              </a:ext>
            </a:extLst>
          </p:cNvPr>
          <p:cNvSpPr>
            <a:spLocks noGrp="1"/>
          </p:cNvSpPr>
          <p:nvPr>
            <p:ph type="ftr" sz="quarter" idx="11"/>
          </p:nvPr>
        </p:nvSpPr>
        <p:spPr/>
        <p:txBody>
          <a:bodyPr/>
          <a:lstStyle/>
          <a:p>
            <a:endParaRPr lang="vi-VN"/>
          </a:p>
        </p:txBody>
      </p:sp>
      <p:sp>
        <p:nvSpPr>
          <p:cNvPr id="5" name="Chỗ dành sẵn cho Số hiệu Bản chiếu 4">
            <a:extLst>
              <a:ext uri="{FF2B5EF4-FFF2-40B4-BE49-F238E27FC236}">
                <a16:creationId xmlns:a16="http://schemas.microsoft.com/office/drawing/2014/main" id="{3A00A1EE-5C5B-4510-8412-6AFDFC99B07A}"/>
              </a:ext>
            </a:extLst>
          </p:cNvPr>
          <p:cNvSpPr>
            <a:spLocks noGrp="1"/>
          </p:cNvSpPr>
          <p:nvPr>
            <p:ph type="sldNum" sz="quarter" idx="12"/>
          </p:nvPr>
        </p:nvSpPr>
        <p:spPr/>
        <p:txBody>
          <a:bodyPr/>
          <a:lstStyle/>
          <a:p>
            <a:fld id="{EF9A8C92-47CC-40B4-B212-7E78AC2E893C}" type="slidenum">
              <a:rPr lang="vi-VN" smtClean="0"/>
              <a:t>‹#›</a:t>
            </a:fld>
            <a:endParaRPr lang="vi-VN"/>
          </a:p>
        </p:txBody>
      </p:sp>
    </p:spTree>
    <p:extLst>
      <p:ext uri="{BB962C8B-B14F-4D97-AF65-F5344CB8AC3E}">
        <p14:creationId xmlns:p14="http://schemas.microsoft.com/office/powerpoint/2010/main" val="24609485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960FF595-4D2C-4901-920F-73EC00E4AF2E}"/>
              </a:ext>
            </a:extLst>
          </p:cNvPr>
          <p:cNvSpPr>
            <a:spLocks noGrp="1"/>
          </p:cNvSpPr>
          <p:nvPr>
            <p:ph type="dt" sz="half" idx="10"/>
          </p:nvPr>
        </p:nvSpPr>
        <p:spPr/>
        <p:txBody>
          <a:bodyPr/>
          <a:lstStyle/>
          <a:p>
            <a:fld id="{3A6DDC28-4ED6-48B6-B08A-40C8C5088835}" type="datetimeFigureOut">
              <a:rPr lang="vi-VN" smtClean="0"/>
              <a:t>03/12/2021</a:t>
            </a:fld>
            <a:endParaRPr lang="vi-VN"/>
          </a:p>
        </p:txBody>
      </p:sp>
      <p:sp>
        <p:nvSpPr>
          <p:cNvPr id="3" name="Chỗ dành sẵn cho Chân trang 2">
            <a:extLst>
              <a:ext uri="{FF2B5EF4-FFF2-40B4-BE49-F238E27FC236}">
                <a16:creationId xmlns:a16="http://schemas.microsoft.com/office/drawing/2014/main" id="{D355A06D-3234-456F-9BDB-D5A573C03AE9}"/>
              </a:ext>
            </a:extLst>
          </p:cNvPr>
          <p:cNvSpPr>
            <a:spLocks noGrp="1"/>
          </p:cNvSpPr>
          <p:nvPr>
            <p:ph type="ftr" sz="quarter" idx="11"/>
          </p:nvPr>
        </p:nvSpPr>
        <p:spPr/>
        <p:txBody>
          <a:bodyPr/>
          <a:lstStyle/>
          <a:p>
            <a:endParaRPr lang="vi-VN"/>
          </a:p>
        </p:txBody>
      </p:sp>
      <p:sp>
        <p:nvSpPr>
          <p:cNvPr id="4" name="Chỗ dành sẵn cho Số hiệu Bản chiếu 3">
            <a:extLst>
              <a:ext uri="{FF2B5EF4-FFF2-40B4-BE49-F238E27FC236}">
                <a16:creationId xmlns:a16="http://schemas.microsoft.com/office/drawing/2014/main" id="{CCACB461-4E08-4A69-BECC-1D9FD2F54199}"/>
              </a:ext>
            </a:extLst>
          </p:cNvPr>
          <p:cNvSpPr>
            <a:spLocks noGrp="1"/>
          </p:cNvSpPr>
          <p:nvPr>
            <p:ph type="sldNum" sz="quarter" idx="12"/>
          </p:nvPr>
        </p:nvSpPr>
        <p:spPr/>
        <p:txBody>
          <a:bodyPr/>
          <a:lstStyle/>
          <a:p>
            <a:fld id="{EF9A8C92-47CC-40B4-B212-7E78AC2E893C}" type="slidenum">
              <a:rPr lang="vi-VN" smtClean="0"/>
              <a:t>‹#›</a:t>
            </a:fld>
            <a:endParaRPr lang="vi-VN"/>
          </a:p>
        </p:txBody>
      </p:sp>
    </p:spTree>
    <p:extLst>
      <p:ext uri="{BB962C8B-B14F-4D97-AF65-F5344CB8AC3E}">
        <p14:creationId xmlns:p14="http://schemas.microsoft.com/office/powerpoint/2010/main" val="28668596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3C93E5FF-4192-424A-98E5-9D722CF228A6}"/>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Nội dung 2">
            <a:extLst>
              <a:ext uri="{FF2B5EF4-FFF2-40B4-BE49-F238E27FC236}">
                <a16:creationId xmlns:a16="http://schemas.microsoft.com/office/drawing/2014/main" id="{248E5C08-AD49-4F44-BF3D-F1311285F09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Văn bản 3">
            <a:extLst>
              <a:ext uri="{FF2B5EF4-FFF2-40B4-BE49-F238E27FC236}">
                <a16:creationId xmlns:a16="http://schemas.microsoft.com/office/drawing/2014/main" id="{FD3C40C1-3358-451F-A22F-0F2B04976A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B63F50FF-2C57-4ECF-AAB0-8B23001F50A6}"/>
              </a:ext>
            </a:extLst>
          </p:cNvPr>
          <p:cNvSpPr>
            <a:spLocks noGrp="1"/>
          </p:cNvSpPr>
          <p:nvPr>
            <p:ph type="dt" sz="half" idx="10"/>
          </p:nvPr>
        </p:nvSpPr>
        <p:spPr/>
        <p:txBody>
          <a:bodyPr/>
          <a:lstStyle/>
          <a:p>
            <a:fld id="{3A6DDC28-4ED6-48B6-B08A-40C8C5088835}" type="datetimeFigureOut">
              <a:rPr lang="vi-VN" smtClean="0"/>
              <a:t>03/12/2021</a:t>
            </a:fld>
            <a:endParaRPr lang="vi-VN"/>
          </a:p>
        </p:txBody>
      </p:sp>
      <p:sp>
        <p:nvSpPr>
          <p:cNvPr id="6" name="Chỗ dành sẵn cho Chân trang 5">
            <a:extLst>
              <a:ext uri="{FF2B5EF4-FFF2-40B4-BE49-F238E27FC236}">
                <a16:creationId xmlns:a16="http://schemas.microsoft.com/office/drawing/2014/main" id="{6CB3D9F6-8B86-48F7-814C-F310DB028C75}"/>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2718A3B4-880F-4A77-8F4D-66D592744D3D}"/>
              </a:ext>
            </a:extLst>
          </p:cNvPr>
          <p:cNvSpPr>
            <a:spLocks noGrp="1"/>
          </p:cNvSpPr>
          <p:nvPr>
            <p:ph type="sldNum" sz="quarter" idx="12"/>
          </p:nvPr>
        </p:nvSpPr>
        <p:spPr/>
        <p:txBody>
          <a:bodyPr/>
          <a:lstStyle/>
          <a:p>
            <a:fld id="{EF9A8C92-47CC-40B4-B212-7E78AC2E893C}" type="slidenum">
              <a:rPr lang="vi-VN" smtClean="0"/>
              <a:t>‹#›</a:t>
            </a:fld>
            <a:endParaRPr lang="vi-VN"/>
          </a:p>
        </p:txBody>
      </p:sp>
    </p:spTree>
    <p:extLst>
      <p:ext uri="{BB962C8B-B14F-4D97-AF65-F5344CB8AC3E}">
        <p14:creationId xmlns:p14="http://schemas.microsoft.com/office/powerpoint/2010/main" val="34232284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80B92F1-9761-4172-97DA-5FA3C978BD11}"/>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p>
        </p:txBody>
      </p:sp>
      <p:sp>
        <p:nvSpPr>
          <p:cNvPr id="3" name="Chỗ dành sẵn cho Hình ảnh 2">
            <a:extLst>
              <a:ext uri="{FF2B5EF4-FFF2-40B4-BE49-F238E27FC236}">
                <a16:creationId xmlns:a16="http://schemas.microsoft.com/office/drawing/2014/main" id="{1371FC82-90D1-4B06-B943-E845DC57741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Chỗ dành sẵn cho Văn bản 3">
            <a:extLst>
              <a:ext uri="{FF2B5EF4-FFF2-40B4-BE49-F238E27FC236}">
                <a16:creationId xmlns:a16="http://schemas.microsoft.com/office/drawing/2014/main" id="{4976B576-F2C5-4270-953A-CADF6B9632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3DA90601-8781-44CF-B352-AA805C93FDF1}"/>
              </a:ext>
            </a:extLst>
          </p:cNvPr>
          <p:cNvSpPr>
            <a:spLocks noGrp="1"/>
          </p:cNvSpPr>
          <p:nvPr>
            <p:ph type="dt" sz="half" idx="10"/>
          </p:nvPr>
        </p:nvSpPr>
        <p:spPr/>
        <p:txBody>
          <a:bodyPr/>
          <a:lstStyle/>
          <a:p>
            <a:fld id="{3A6DDC28-4ED6-48B6-B08A-40C8C5088835}" type="datetimeFigureOut">
              <a:rPr lang="vi-VN" smtClean="0"/>
              <a:t>03/12/2021</a:t>
            </a:fld>
            <a:endParaRPr lang="vi-VN"/>
          </a:p>
        </p:txBody>
      </p:sp>
      <p:sp>
        <p:nvSpPr>
          <p:cNvPr id="6" name="Chỗ dành sẵn cho Chân trang 5">
            <a:extLst>
              <a:ext uri="{FF2B5EF4-FFF2-40B4-BE49-F238E27FC236}">
                <a16:creationId xmlns:a16="http://schemas.microsoft.com/office/drawing/2014/main" id="{DDE4D028-07B8-4CFF-AF79-8EBE613E7F8F}"/>
              </a:ext>
            </a:extLst>
          </p:cNvPr>
          <p:cNvSpPr>
            <a:spLocks noGrp="1"/>
          </p:cNvSpPr>
          <p:nvPr>
            <p:ph type="ftr" sz="quarter" idx="11"/>
          </p:nvPr>
        </p:nvSpPr>
        <p:spPr/>
        <p:txBody>
          <a:bodyPr/>
          <a:lstStyle/>
          <a:p>
            <a:endParaRPr lang="vi-VN"/>
          </a:p>
        </p:txBody>
      </p:sp>
      <p:sp>
        <p:nvSpPr>
          <p:cNvPr id="7" name="Chỗ dành sẵn cho Số hiệu Bản chiếu 6">
            <a:extLst>
              <a:ext uri="{FF2B5EF4-FFF2-40B4-BE49-F238E27FC236}">
                <a16:creationId xmlns:a16="http://schemas.microsoft.com/office/drawing/2014/main" id="{3279F178-647B-45E2-B111-CBA69A90A015}"/>
              </a:ext>
            </a:extLst>
          </p:cNvPr>
          <p:cNvSpPr>
            <a:spLocks noGrp="1"/>
          </p:cNvSpPr>
          <p:nvPr>
            <p:ph type="sldNum" sz="quarter" idx="12"/>
          </p:nvPr>
        </p:nvSpPr>
        <p:spPr/>
        <p:txBody>
          <a:bodyPr/>
          <a:lstStyle/>
          <a:p>
            <a:fld id="{EF9A8C92-47CC-40B4-B212-7E78AC2E893C}" type="slidenum">
              <a:rPr lang="vi-VN" smtClean="0"/>
              <a:t>‹#›</a:t>
            </a:fld>
            <a:endParaRPr lang="vi-VN"/>
          </a:p>
        </p:txBody>
      </p:sp>
    </p:spTree>
    <p:extLst>
      <p:ext uri="{BB962C8B-B14F-4D97-AF65-F5344CB8AC3E}">
        <p14:creationId xmlns:p14="http://schemas.microsoft.com/office/powerpoint/2010/main" val="235572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0DE739AB-24E8-4C04-B175-532F3307A2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p>
        </p:txBody>
      </p:sp>
      <p:sp>
        <p:nvSpPr>
          <p:cNvPr id="3" name="Chỗ dành sẵn cho Văn bản 2">
            <a:extLst>
              <a:ext uri="{FF2B5EF4-FFF2-40B4-BE49-F238E27FC236}">
                <a16:creationId xmlns:a16="http://schemas.microsoft.com/office/drawing/2014/main" id="{3A70D82E-7B92-4E0D-8DE9-F5189F77071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p>
        </p:txBody>
      </p:sp>
      <p:sp>
        <p:nvSpPr>
          <p:cNvPr id="4" name="Chỗ dành sẵn cho Ngày tháng 3">
            <a:extLst>
              <a:ext uri="{FF2B5EF4-FFF2-40B4-BE49-F238E27FC236}">
                <a16:creationId xmlns:a16="http://schemas.microsoft.com/office/drawing/2014/main" id="{3331B213-DC52-45F8-AE8F-F72836015B8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6DDC28-4ED6-48B6-B08A-40C8C5088835}" type="datetimeFigureOut">
              <a:rPr lang="vi-VN" smtClean="0"/>
              <a:t>03/12/2021</a:t>
            </a:fld>
            <a:endParaRPr lang="vi-VN"/>
          </a:p>
        </p:txBody>
      </p:sp>
      <p:sp>
        <p:nvSpPr>
          <p:cNvPr id="5" name="Chỗ dành sẵn cho Chân trang 4">
            <a:extLst>
              <a:ext uri="{FF2B5EF4-FFF2-40B4-BE49-F238E27FC236}">
                <a16:creationId xmlns:a16="http://schemas.microsoft.com/office/drawing/2014/main" id="{48C2F6F5-9851-48E7-A27F-A2A679E4C23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Chỗ dành sẵn cho Số hiệu Bản chiếu 5">
            <a:extLst>
              <a:ext uri="{FF2B5EF4-FFF2-40B4-BE49-F238E27FC236}">
                <a16:creationId xmlns:a16="http://schemas.microsoft.com/office/drawing/2014/main" id="{88F88873-5054-4EBC-945B-F44B184532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F9A8C92-47CC-40B4-B212-7E78AC2E893C}" type="slidenum">
              <a:rPr lang="vi-VN" smtClean="0"/>
              <a:t>‹#›</a:t>
            </a:fld>
            <a:endParaRPr lang="vi-VN"/>
          </a:p>
        </p:txBody>
      </p:sp>
    </p:spTree>
    <p:extLst>
      <p:ext uri="{BB962C8B-B14F-4D97-AF65-F5344CB8AC3E}">
        <p14:creationId xmlns:p14="http://schemas.microsoft.com/office/powerpoint/2010/main" val="456033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6.jpg"/><Relationship Id="rId13" Type="http://schemas.openxmlformats.org/officeDocument/2006/relationships/hyperlink" Target="khoi%20dong/xoay%20khuy%20tay.mp4" TargetMode="External"/><Relationship Id="rId3" Type="http://schemas.openxmlformats.org/officeDocument/2006/relationships/image" Target="../media/image4.jpg"/><Relationship Id="rId7" Type="http://schemas.openxmlformats.org/officeDocument/2006/relationships/hyperlink" Target="khoi%20dong/xoay%20canh%20tay.mp4" TargetMode="External"/><Relationship Id="rId12" Type="http://schemas.openxmlformats.org/officeDocument/2006/relationships/image" Target="../media/image10.jpg"/><Relationship Id="rId17" Type="http://schemas.openxmlformats.org/officeDocument/2006/relationships/hyperlink" Target="khoi%20dong/xoay%20co%20tay.mp4" TargetMode="External"/><Relationship Id="rId2" Type="http://schemas.openxmlformats.org/officeDocument/2006/relationships/image" Target="../media/image3.jpg"/><Relationship Id="rId16" Type="http://schemas.openxmlformats.org/officeDocument/2006/relationships/hyperlink" Target="khoi%20dong/xoay%20hong.mp4" TargetMode="External"/><Relationship Id="rId1" Type="http://schemas.openxmlformats.org/officeDocument/2006/relationships/slideLayout" Target="../slideLayouts/slideLayout2.xml"/><Relationship Id="rId6" Type="http://schemas.openxmlformats.org/officeDocument/2006/relationships/image" Target="../media/image5.jpg"/><Relationship Id="rId11" Type="http://schemas.openxmlformats.org/officeDocument/2006/relationships/image" Target="../media/image9.jpg"/><Relationship Id="rId5" Type="http://schemas.openxmlformats.org/officeDocument/2006/relationships/hyperlink" Target="khoi%20dong/xoay%20khop%20co.mp4" TargetMode="External"/><Relationship Id="rId15" Type="http://schemas.openxmlformats.org/officeDocument/2006/relationships/hyperlink" Target="khoi%20dong/xoay%20khop%20goi.mp4" TargetMode="External"/><Relationship Id="rId10" Type="http://schemas.openxmlformats.org/officeDocument/2006/relationships/image" Target="../media/image8.jpg"/><Relationship Id="rId4" Type="http://schemas.openxmlformats.org/officeDocument/2006/relationships/hyperlink" Target="khoi%20dong/khop%20vai.mp4" TargetMode="External"/><Relationship Id="rId9" Type="http://schemas.openxmlformats.org/officeDocument/2006/relationships/image" Target="../media/image7.jpg"/><Relationship Id="rId14" Type="http://schemas.openxmlformats.org/officeDocument/2006/relationships/hyperlink" Target="khoi%20dong/xoaykhop%20co%20chan.mp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DCC8DBC9-AA6A-4705-85A0-121CEAE5F7C2}"/>
              </a:ext>
            </a:extLst>
          </p:cNvPr>
          <p:cNvSpPr>
            <a:spLocks noGrp="1"/>
          </p:cNvSpPr>
          <p:nvPr>
            <p:ph type="ctrTitle"/>
          </p:nvPr>
        </p:nvSpPr>
        <p:spPr>
          <a:xfrm>
            <a:off x="787077" y="216282"/>
            <a:ext cx="10776031" cy="1383918"/>
          </a:xfrm>
        </p:spPr>
        <p:txBody>
          <a:bodyPr>
            <a:normAutofit/>
          </a:bodyPr>
          <a:lstStyle/>
          <a:p>
            <a:pPr>
              <a:lnSpc>
                <a:spcPct val="100000"/>
              </a:lnSpc>
              <a:spcBef>
                <a:spcPts val="0"/>
              </a:spcBef>
              <a:spcAft>
                <a:spcPts val="600"/>
              </a:spcAft>
            </a:pPr>
            <a:r>
              <a:rPr lang="en-US" sz="3600">
                <a:solidFill>
                  <a:srgbClr val="0000FF"/>
                </a:solidFill>
                <a:latin typeface="Times New Roman" panose="02020603050405020304" pitchFamily="18" charset="0"/>
                <a:cs typeface="Times New Roman" panose="02020603050405020304" pitchFamily="18" charset="0"/>
              </a:rPr>
              <a:t>UỶ BAN NHÂNDÂN HUYỆN CỦ CHI</a:t>
            </a:r>
            <a:br>
              <a:rPr lang="en-US" sz="3600" b="1">
                <a:solidFill>
                  <a:srgbClr val="0000FF"/>
                </a:solidFill>
                <a:latin typeface="Times New Roman" panose="02020603050405020304" pitchFamily="18" charset="0"/>
                <a:cs typeface="Times New Roman" panose="02020603050405020304" pitchFamily="18" charset="0"/>
              </a:rPr>
            </a:br>
            <a:r>
              <a:rPr lang="en-US" sz="3600" b="1">
                <a:solidFill>
                  <a:srgbClr val="0000FF"/>
                </a:solidFill>
                <a:latin typeface="Times New Roman" panose="02020603050405020304" pitchFamily="18" charset="0"/>
                <a:cs typeface="Times New Roman" panose="02020603050405020304" pitchFamily="18" charset="0"/>
              </a:rPr>
              <a:t>TRƯỜNG TIỂU HỌC TRUNG LẬP HẠ</a:t>
            </a:r>
            <a:endParaRPr lang="vi-VN" sz="3600" b="1">
              <a:solidFill>
                <a:srgbClr val="0000FF"/>
              </a:solidFill>
              <a:latin typeface="Times New Roman" panose="02020603050405020304" pitchFamily="18" charset="0"/>
              <a:cs typeface="Times New Roman" panose="02020603050405020304" pitchFamily="18" charset="0"/>
            </a:endParaRPr>
          </a:p>
        </p:txBody>
      </p:sp>
      <p:pic>
        <p:nvPicPr>
          <p:cNvPr id="5" name="Hình ảnh 4">
            <a:extLst>
              <a:ext uri="{FF2B5EF4-FFF2-40B4-BE49-F238E27FC236}">
                <a16:creationId xmlns:a16="http://schemas.microsoft.com/office/drawing/2014/main" id="{0D806A34-FB56-4D4A-878A-CFAF5967E7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7171" y="1663995"/>
            <a:ext cx="9845750" cy="5257800"/>
          </a:xfrm>
          <a:prstGeom prst="rect">
            <a:avLst/>
          </a:prstGeom>
        </p:spPr>
      </p:pic>
    </p:spTree>
    <p:extLst>
      <p:ext uri="{BB962C8B-B14F-4D97-AF65-F5344CB8AC3E}">
        <p14:creationId xmlns:p14="http://schemas.microsoft.com/office/powerpoint/2010/main" val="15086330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7177A7A-4EB5-44DA-B03A-B5143D65CBE0}"/>
              </a:ext>
            </a:extLst>
          </p:cNvPr>
          <p:cNvSpPr>
            <a:spLocks noGrp="1"/>
          </p:cNvSpPr>
          <p:nvPr>
            <p:ph type="title"/>
          </p:nvPr>
        </p:nvSpPr>
        <p:spPr>
          <a:xfrm>
            <a:off x="838200" y="-92075"/>
            <a:ext cx="10515600" cy="1325563"/>
          </a:xfrm>
        </p:spPr>
        <p:txBody>
          <a:bodyPr>
            <a:normAutofit/>
          </a:bodyPr>
          <a:lstStyle/>
          <a:p>
            <a:r>
              <a:rPr lang="en-US" sz="3200" b="1">
                <a:solidFill>
                  <a:srgbClr val="0000FF"/>
                </a:solidFill>
                <a:latin typeface="Times New Roman" panose="02020603050405020304" pitchFamily="18" charset="0"/>
                <a:cs typeface="Times New Roman" panose="02020603050405020304" pitchFamily="18" charset="0"/>
              </a:rPr>
              <a:t>2. Phần cơ bản:</a:t>
            </a:r>
            <a:endParaRPr lang="vi-VN" sz="3200" b="1">
              <a:solidFill>
                <a:srgbClr val="0000FF"/>
              </a:solidFill>
              <a:latin typeface="Times New Roman" panose="02020603050405020304" pitchFamily="18" charset="0"/>
              <a:cs typeface="Times New Roman" panose="02020603050405020304" pitchFamily="18" charset="0"/>
            </a:endParaRPr>
          </a:p>
        </p:txBody>
      </p:sp>
      <p:sp>
        <p:nvSpPr>
          <p:cNvPr id="8" name="Chỗ dành sẵn cho Nội dung 2">
            <a:extLst>
              <a:ext uri="{FF2B5EF4-FFF2-40B4-BE49-F238E27FC236}">
                <a16:creationId xmlns:a16="http://schemas.microsoft.com/office/drawing/2014/main" id="{6F0E8BF5-2ECC-4D21-B5DD-8367353E24E8}"/>
              </a:ext>
            </a:extLst>
          </p:cNvPr>
          <p:cNvSpPr>
            <a:spLocks noGrp="1"/>
          </p:cNvSpPr>
          <p:nvPr>
            <p:ph idx="1"/>
          </p:nvPr>
        </p:nvSpPr>
        <p:spPr>
          <a:xfrm>
            <a:off x="838200" y="882423"/>
            <a:ext cx="10515600" cy="1325563"/>
          </a:xfrm>
        </p:spPr>
        <p:txBody>
          <a:bodyPr/>
          <a:lstStyle/>
          <a:p>
            <a:pPr marL="0" indent="0">
              <a:buNone/>
            </a:pPr>
            <a:r>
              <a:rPr lang="en-US" sz="3200" b="1">
                <a:solidFill>
                  <a:srgbClr val="0000FF"/>
                </a:solidFill>
                <a:latin typeface="Times New Roman" panose="02020603050405020304" pitchFamily="18" charset="0"/>
                <a:cs typeface="Times New Roman" panose="02020603050405020304" pitchFamily="18" charset="0"/>
              </a:rPr>
              <a:t>- Kiến thức:</a:t>
            </a:r>
          </a:p>
          <a:p>
            <a:pPr marL="0" indent="0">
              <a:buNone/>
            </a:pPr>
            <a:r>
              <a:rPr lang="en-US" sz="3200">
                <a:latin typeface="Times New Roman" panose="02020603050405020304" pitchFamily="18" charset="0"/>
                <a:cs typeface="Times New Roman" panose="02020603050405020304" pitchFamily="18" charset="0"/>
              </a:rPr>
              <a:t>1. Đi bằng gót chân theo hướng thẳng:</a:t>
            </a:r>
          </a:p>
          <a:p>
            <a:pPr marL="0" indent="0">
              <a:buNone/>
            </a:pPr>
            <a:endParaRPr lang="vi-VN"/>
          </a:p>
        </p:txBody>
      </p:sp>
      <p:pic>
        <p:nvPicPr>
          <p:cNvPr id="6" name="image65.jpeg" descr="đi bằng gót chân theo hướng thẳng">
            <a:extLst>
              <a:ext uri="{FF2B5EF4-FFF2-40B4-BE49-F238E27FC236}">
                <a16:creationId xmlns:a16="http://schemas.microsoft.com/office/drawing/2014/main" id="{6221A141-BA0A-4D33-9D94-3B98B8291575}"/>
              </a:ext>
            </a:extLst>
          </p:cNvPr>
          <p:cNvPicPr/>
          <p:nvPr/>
        </p:nvPicPr>
        <p:blipFill>
          <a:blip r:embed="rId2" cstate="print"/>
          <a:stretch>
            <a:fillRect/>
          </a:stretch>
        </p:blipFill>
        <p:spPr>
          <a:xfrm>
            <a:off x="685800" y="2207987"/>
            <a:ext cx="11125199" cy="4516664"/>
          </a:xfrm>
          <a:prstGeom prst="rect">
            <a:avLst/>
          </a:prstGeom>
        </p:spPr>
      </p:pic>
    </p:spTree>
    <p:extLst>
      <p:ext uri="{BB962C8B-B14F-4D97-AF65-F5344CB8AC3E}">
        <p14:creationId xmlns:p14="http://schemas.microsoft.com/office/powerpoint/2010/main" val="1888003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left)">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1000" fill="hold"/>
                                        <p:tgtEl>
                                          <p:spTgt spid="6"/>
                                        </p:tgtEl>
                                        <p:attrNameLst>
                                          <p:attrName>ppt_w</p:attrName>
                                        </p:attrNameLst>
                                      </p:cBhvr>
                                      <p:tavLst>
                                        <p:tav tm="0">
                                          <p:val>
                                            <p:strVal val="#ppt_w*0.70"/>
                                          </p:val>
                                        </p:tav>
                                        <p:tav tm="100000">
                                          <p:val>
                                            <p:strVal val="#ppt_w"/>
                                          </p:val>
                                        </p:tav>
                                      </p:tavLst>
                                    </p:anim>
                                    <p:anim calcmode="lin" valueType="num">
                                      <p:cBhvr>
                                        <p:cTn id="16" dur="1000" fill="hold"/>
                                        <p:tgtEl>
                                          <p:spTgt spid="6"/>
                                        </p:tgtEl>
                                        <p:attrNameLst>
                                          <p:attrName>ppt_h</p:attrName>
                                        </p:attrNameLst>
                                      </p:cBhvr>
                                      <p:tavLst>
                                        <p:tav tm="0">
                                          <p:val>
                                            <p:strVal val="#ppt_h"/>
                                          </p:val>
                                        </p:tav>
                                        <p:tav tm="100000">
                                          <p:val>
                                            <p:strVal val="#ppt_h"/>
                                          </p:val>
                                        </p:tav>
                                      </p:tavLst>
                                    </p:anim>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7177A7A-4EB5-44DA-B03A-B5143D65CBE0}"/>
              </a:ext>
            </a:extLst>
          </p:cNvPr>
          <p:cNvSpPr>
            <a:spLocks noGrp="1"/>
          </p:cNvSpPr>
          <p:nvPr>
            <p:ph type="title"/>
          </p:nvPr>
        </p:nvSpPr>
        <p:spPr>
          <a:xfrm>
            <a:off x="838200" y="-92075"/>
            <a:ext cx="10515600" cy="1325563"/>
          </a:xfrm>
        </p:spPr>
        <p:txBody>
          <a:bodyPr>
            <a:normAutofit/>
          </a:bodyPr>
          <a:lstStyle/>
          <a:p>
            <a:r>
              <a:rPr lang="en-US" sz="3200" b="1">
                <a:solidFill>
                  <a:srgbClr val="0000FF"/>
                </a:solidFill>
                <a:latin typeface="Times New Roman" panose="02020603050405020304" pitchFamily="18" charset="0"/>
                <a:cs typeface="Times New Roman" panose="02020603050405020304" pitchFamily="18" charset="0"/>
              </a:rPr>
              <a:t>2. Phần cơ bản:</a:t>
            </a:r>
            <a:endParaRPr lang="vi-VN" sz="3200" b="1">
              <a:solidFill>
                <a:srgbClr val="0000FF"/>
              </a:solidFill>
              <a:latin typeface="Times New Roman" panose="02020603050405020304" pitchFamily="18" charset="0"/>
              <a:cs typeface="Times New Roman" panose="02020603050405020304" pitchFamily="18" charset="0"/>
            </a:endParaRPr>
          </a:p>
        </p:txBody>
      </p:sp>
      <p:sp>
        <p:nvSpPr>
          <p:cNvPr id="8" name="Chỗ dành sẵn cho Nội dung 2">
            <a:extLst>
              <a:ext uri="{FF2B5EF4-FFF2-40B4-BE49-F238E27FC236}">
                <a16:creationId xmlns:a16="http://schemas.microsoft.com/office/drawing/2014/main" id="{6F0E8BF5-2ECC-4D21-B5DD-8367353E24E8}"/>
              </a:ext>
            </a:extLst>
          </p:cNvPr>
          <p:cNvSpPr>
            <a:spLocks noGrp="1"/>
          </p:cNvSpPr>
          <p:nvPr>
            <p:ph idx="1"/>
          </p:nvPr>
        </p:nvSpPr>
        <p:spPr>
          <a:xfrm>
            <a:off x="838200" y="882423"/>
            <a:ext cx="10515600" cy="1325563"/>
          </a:xfrm>
        </p:spPr>
        <p:txBody>
          <a:bodyPr/>
          <a:lstStyle/>
          <a:p>
            <a:pPr marL="0" indent="0">
              <a:buNone/>
            </a:pPr>
            <a:r>
              <a:rPr lang="en-US" sz="3200" b="1">
                <a:solidFill>
                  <a:srgbClr val="0000FF"/>
                </a:solidFill>
                <a:latin typeface="Times New Roman" panose="02020603050405020304" pitchFamily="18" charset="0"/>
                <a:cs typeface="Times New Roman" panose="02020603050405020304" pitchFamily="18" charset="0"/>
              </a:rPr>
              <a:t>- Kiến thức:</a:t>
            </a:r>
          </a:p>
          <a:p>
            <a:pPr marL="0" indent="0">
              <a:buNone/>
            </a:pPr>
            <a:r>
              <a:rPr lang="en-US" sz="3200">
                <a:latin typeface="Times New Roman" panose="02020603050405020304" pitchFamily="18" charset="0"/>
                <a:cs typeface="Times New Roman" panose="02020603050405020304" pitchFamily="18" charset="0"/>
              </a:rPr>
              <a:t>2. Đi bước dồn ngang theo hướng thẳng:</a:t>
            </a:r>
          </a:p>
          <a:p>
            <a:pPr marL="0" indent="0">
              <a:buNone/>
            </a:pPr>
            <a:endParaRPr lang="vi-VN"/>
          </a:p>
        </p:txBody>
      </p:sp>
      <p:pic>
        <p:nvPicPr>
          <p:cNvPr id="3" name="Hình ảnh 2">
            <a:extLst>
              <a:ext uri="{FF2B5EF4-FFF2-40B4-BE49-F238E27FC236}">
                <a16:creationId xmlns:a16="http://schemas.microsoft.com/office/drawing/2014/main" id="{08E95533-79D5-4921-8799-2A52D474D8A9}"/>
              </a:ext>
            </a:extLst>
          </p:cNvPr>
          <p:cNvPicPr>
            <a:picLocks noChangeAspect="1"/>
          </p:cNvPicPr>
          <p:nvPr/>
        </p:nvPicPr>
        <p:blipFill>
          <a:blip r:embed="rId2"/>
          <a:stretch>
            <a:fillRect/>
          </a:stretch>
        </p:blipFill>
        <p:spPr>
          <a:xfrm>
            <a:off x="542686" y="2207986"/>
            <a:ext cx="11649314" cy="4650014"/>
          </a:xfrm>
          <a:prstGeom prst="rect">
            <a:avLst/>
          </a:prstGeom>
        </p:spPr>
      </p:pic>
    </p:spTree>
    <p:extLst>
      <p:ext uri="{BB962C8B-B14F-4D97-AF65-F5344CB8AC3E}">
        <p14:creationId xmlns:p14="http://schemas.microsoft.com/office/powerpoint/2010/main" val="8936643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left)">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7177A7A-4EB5-44DA-B03A-B5143D65CBE0}"/>
              </a:ext>
            </a:extLst>
          </p:cNvPr>
          <p:cNvSpPr>
            <a:spLocks noGrp="1"/>
          </p:cNvSpPr>
          <p:nvPr>
            <p:ph type="title"/>
          </p:nvPr>
        </p:nvSpPr>
        <p:spPr>
          <a:xfrm>
            <a:off x="838200" y="-92075"/>
            <a:ext cx="10515600" cy="1325563"/>
          </a:xfrm>
        </p:spPr>
        <p:txBody>
          <a:bodyPr>
            <a:normAutofit/>
          </a:bodyPr>
          <a:lstStyle/>
          <a:p>
            <a:r>
              <a:rPr lang="en-US" sz="3200" b="1">
                <a:solidFill>
                  <a:srgbClr val="0000FF"/>
                </a:solidFill>
                <a:latin typeface="Times New Roman" panose="02020603050405020304" pitchFamily="18" charset="0"/>
                <a:cs typeface="Times New Roman" panose="02020603050405020304" pitchFamily="18" charset="0"/>
              </a:rPr>
              <a:t>2. Phần cơ bản:</a:t>
            </a:r>
            <a:endParaRPr lang="vi-VN" sz="3200" b="1">
              <a:solidFill>
                <a:srgbClr val="0000FF"/>
              </a:solidFill>
              <a:latin typeface="Times New Roman" panose="02020603050405020304" pitchFamily="18" charset="0"/>
              <a:cs typeface="Times New Roman" panose="02020603050405020304" pitchFamily="18" charset="0"/>
            </a:endParaRPr>
          </a:p>
        </p:txBody>
      </p:sp>
      <p:sp>
        <p:nvSpPr>
          <p:cNvPr id="8" name="Chỗ dành sẵn cho Nội dung 2">
            <a:extLst>
              <a:ext uri="{FF2B5EF4-FFF2-40B4-BE49-F238E27FC236}">
                <a16:creationId xmlns:a16="http://schemas.microsoft.com/office/drawing/2014/main" id="{6F0E8BF5-2ECC-4D21-B5DD-8367353E24E8}"/>
              </a:ext>
            </a:extLst>
          </p:cNvPr>
          <p:cNvSpPr>
            <a:spLocks noGrp="1"/>
          </p:cNvSpPr>
          <p:nvPr>
            <p:ph idx="1"/>
          </p:nvPr>
        </p:nvSpPr>
        <p:spPr>
          <a:xfrm>
            <a:off x="838200" y="882423"/>
            <a:ext cx="10515600" cy="1325563"/>
          </a:xfrm>
        </p:spPr>
        <p:txBody>
          <a:bodyPr/>
          <a:lstStyle/>
          <a:p>
            <a:pPr marL="0" indent="0">
              <a:buNone/>
            </a:pPr>
            <a:r>
              <a:rPr lang="en-US" sz="3200" b="1">
                <a:solidFill>
                  <a:srgbClr val="0000FF"/>
                </a:solidFill>
                <a:latin typeface="Times New Roman" panose="02020603050405020304" pitchFamily="18" charset="0"/>
                <a:cs typeface="Times New Roman" panose="02020603050405020304" pitchFamily="18" charset="0"/>
              </a:rPr>
              <a:t>- Kiến thức:</a:t>
            </a:r>
          </a:p>
          <a:p>
            <a:pPr marL="0" indent="0">
              <a:buNone/>
            </a:pPr>
            <a:r>
              <a:rPr lang="en-US" sz="3200">
                <a:latin typeface="Times New Roman" panose="02020603050405020304" pitchFamily="18" charset="0"/>
                <a:cs typeface="Times New Roman" panose="02020603050405020304" pitchFamily="18" charset="0"/>
              </a:rPr>
              <a:t>3. Ôn đi theo hướng thẳng:</a:t>
            </a:r>
          </a:p>
          <a:p>
            <a:pPr marL="0" indent="0">
              <a:buNone/>
            </a:pPr>
            <a:endParaRPr lang="vi-VN"/>
          </a:p>
        </p:txBody>
      </p:sp>
      <p:pic>
        <p:nvPicPr>
          <p:cNvPr id="5" name="image61.jpeg" descr="đi theo hướng thẳng">
            <a:extLst>
              <a:ext uri="{FF2B5EF4-FFF2-40B4-BE49-F238E27FC236}">
                <a16:creationId xmlns:a16="http://schemas.microsoft.com/office/drawing/2014/main" id="{42B54416-143C-4EA1-93B8-6BC62385F9A3}"/>
              </a:ext>
            </a:extLst>
          </p:cNvPr>
          <p:cNvPicPr/>
          <p:nvPr/>
        </p:nvPicPr>
        <p:blipFill>
          <a:blip r:embed="rId2" cstate="print"/>
          <a:stretch>
            <a:fillRect/>
          </a:stretch>
        </p:blipFill>
        <p:spPr>
          <a:xfrm>
            <a:off x="438150" y="2207986"/>
            <a:ext cx="11582400" cy="4650013"/>
          </a:xfrm>
          <a:prstGeom prst="rect">
            <a:avLst/>
          </a:prstGeom>
        </p:spPr>
      </p:pic>
    </p:spTree>
    <p:extLst>
      <p:ext uri="{BB962C8B-B14F-4D97-AF65-F5344CB8AC3E}">
        <p14:creationId xmlns:p14="http://schemas.microsoft.com/office/powerpoint/2010/main" val="92579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left)">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heel(1)">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7177A7A-4EB5-44DA-B03A-B5143D65CBE0}"/>
              </a:ext>
            </a:extLst>
          </p:cNvPr>
          <p:cNvSpPr>
            <a:spLocks noGrp="1"/>
          </p:cNvSpPr>
          <p:nvPr>
            <p:ph type="title"/>
          </p:nvPr>
        </p:nvSpPr>
        <p:spPr>
          <a:xfrm>
            <a:off x="838200" y="-92075"/>
            <a:ext cx="10515600" cy="1325563"/>
          </a:xfrm>
        </p:spPr>
        <p:txBody>
          <a:bodyPr>
            <a:normAutofit/>
          </a:bodyPr>
          <a:lstStyle/>
          <a:p>
            <a:r>
              <a:rPr lang="en-US" sz="3200" b="1">
                <a:solidFill>
                  <a:srgbClr val="0000FF"/>
                </a:solidFill>
                <a:latin typeface="Times New Roman" panose="02020603050405020304" pitchFamily="18" charset="0"/>
                <a:cs typeface="Times New Roman" panose="02020603050405020304" pitchFamily="18" charset="0"/>
              </a:rPr>
              <a:t>2. Phần cơ bản:</a:t>
            </a:r>
            <a:endParaRPr lang="vi-VN" sz="3200" b="1">
              <a:solidFill>
                <a:srgbClr val="0000FF"/>
              </a:solidFill>
              <a:latin typeface="Times New Roman" panose="02020603050405020304" pitchFamily="18" charset="0"/>
              <a:cs typeface="Times New Roman" panose="02020603050405020304" pitchFamily="18" charset="0"/>
            </a:endParaRPr>
          </a:p>
        </p:txBody>
      </p:sp>
      <p:sp>
        <p:nvSpPr>
          <p:cNvPr id="8" name="Chỗ dành sẵn cho Nội dung 2">
            <a:extLst>
              <a:ext uri="{FF2B5EF4-FFF2-40B4-BE49-F238E27FC236}">
                <a16:creationId xmlns:a16="http://schemas.microsoft.com/office/drawing/2014/main" id="{6F0E8BF5-2ECC-4D21-B5DD-8367353E24E8}"/>
              </a:ext>
            </a:extLst>
          </p:cNvPr>
          <p:cNvSpPr>
            <a:spLocks noGrp="1"/>
          </p:cNvSpPr>
          <p:nvPr>
            <p:ph idx="1"/>
          </p:nvPr>
        </p:nvSpPr>
        <p:spPr>
          <a:xfrm>
            <a:off x="838200" y="882423"/>
            <a:ext cx="10515600" cy="1325563"/>
          </a:xfrm>
        </p:spPr>
        <p:txBody>
          <a:bodyPr/>
          <a:lstStyle/>
          <a:p>
            <a:pPr marL="0" indent="0">
              <a:buNone/>
            </a:pPr>
            <a:r>
              <a:rPr lang="en-US" sz="3200" b="1">
                <a:solidFill>
                  <a:srgbClr val="0000FF"/>
                </a:solidFill>
                <a:latin typeface="Times New Roman" panose="02020603050405020304" pitchFamily="18" charset="0"/>
                <a:cs typeface="Times New Roman" panose="02020603050405020304" pitchFamily="18" charset="0"/>
              </a:rPr>
              <a:t>- Kiến thức:</a:t>
            </a:r>
          </a:p>
          <a:p>
            <a:pPr marL="0" indent="0">
              <a:buNone/>
            </a:pPr>
            <a:r>
              <a:rPr lang="en-US" sz="3200">
                <a:latin typeface="Times New Roman" panose="02020603050405020304" pitchFamily="18" charset="0"/>
                <a:cs typeface="Times New Roman" panose="02020603050405020304" pitchFamily="18" charset="0"/>
              </a:rPr>
              <a:t>3. Ôn đi theo vạch kẻ thẳng:</a:t>
            </a:r>
          </a:p>
          <a:p>
            <a:pPr marL="0" indent="0">
              <a:buNone/>
            </a:pPr>
            <a:endParaRPr lang="vi-VN"/>
          </a:p>
        </p:txBody>
      </p:sp>
      <p:pic>
        <p:nvPicPr>
          <p:cNvPr id="6" name="image62.jpeg" descr="đi trên vạch kẻ thẳng">
            <a:extLst>
              <a:ext uri="{FF2B5EF4-FFF2-40B4-BE49-F238E27FC236}">
                <a16:creationId xmlns:a16="http://schemas.microsoft.com/office/drawing/2014/main" id="{F1FB4173-AFD6-4ECD-B4D5-324D15B310F1}"/>
              </a:ext>
            </a:extLst>
          </p:cNvPr>
          <p:cNvPicPr/>
          <p:nvPr/>
        </p:nvPicPr>
        <p:blipFill>
          <a:blip r:embed="rId2" cstate="print"/>
          <a:stretch>
            <a:fillRect/>
          </a:stretch>
        </p:blipFill>
        <p:spPr>
          <a:xfrm>
            <a:off x="361950" y="2076450"/>
            <a:ext cx="11830050" cy="4781549"/>
          </a:xfrm>
          <a:prstGeom prst="rect">
            <a:avLst/>
          </a:prstGeom>
        </p:spPr>
      </p:pic>
    </p:spTree>
    <p:extLst>
      <p:ext uri="{BB962C8B-B14F-4D97-AF65-F5344CB8AC3E}">
        <p14:creationId xmlns:p14="http://schemas.microsoft.com/office/powerpoint/2010/main" val="287920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left)">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87177A7A-4EB5-44DA-B03A-B5143D65CBE0}"/>
              </a:ext>
            </a:extLst>
          </p:cNvPr>
          <p:cNvSpPr>
            <a:spLocks noGrp="1"/>
          </p:cNvSpPr>
          <p:nvPr>
            <p:ph type="title"/>
          </p:nvPr>
        </p:nvSpPr>
        <p:spPr>
          <a:xfrm>
            <a:off x="838200" y="-92075"/>
            <a:ext cx="10515600" cy="1325563"/>
          </a:xfrm>
        </p:spPr>
        <p:txBody>
          <a:bodyPr>
            <a:normAutofit/>
          </a:bodyPr>
          <a:lstStyle/>
          <a:p>
            <a:r>
              <a:rPr lang="en-US" sz="3200" b="1">
                <a:solidFill>
                  <a:srgbClr val="0000FF"/>
                </a:solidFill>
                <a:latin typeface="Times New Roman" panose="02020603050405020304" pitchFamily="18" charset="0"/>
                <a:cs typeface="Times New Roman" panose="02020603050405020304" pitchFamily="18" charset="0"/>
              </a:rPr>
              <a:t>2. Phần cơ bản:</a:t>
            </a:r>
            <a:endParaRPr lang="vi-VN" sz="3200" b="1">
              <a:solidFill>
                <a:srgbClr val="0000FF"/>
              </a:solidFill>
              <a:latin typeface="Times New Roman" panose="02020603050405020304" pitchFamily="18" charset="0"/>
              <a:cs typeface="Times New Roman" panose="02020603050405020304" pitchFamily="18" charset="0"/>
            </a:endParaRPr>
          </a:p>
        </p:txBody>
      </p:sp>
      <p:sp>
        <p:nvSpPr>
          <p:cNvPr id="8" name="Chỗ dành sẵn cho Nội dung 2">
            <a:extLst>
              <a:ext uri="{FF2B5EF4-FFF2-40B4-BE49-F238E27FC236}">
                <a16:creationId xmlns:a16="http://schemas.microsoft.com/office/drawing/2014/main" id="{6F0E8BF5-2ECC-4D21-B5DD-8367353E24E8}"/>
              </a:ext>
            </a:extLst>
          </p:cNvPr>
          <p:cNvSpPr>
            <a:spLocks noGrp="1"/>
          </p:cNvSpPr>
          <p:nvPr>
            <p:ph idx="1"/>
          </p:nvPr>
        </p:nvSpPr>
        <p:spPr>
          <a:xfrm>
            <a:off x="838200" y="882423"/>
            <a:ext cx="10515600" cy="1325563"/>
          </a:xfrm>
        </p:spPr>
        <p:txBody>
          <a:bodyPr/>
          <a:lstStyle/>
          <a:p>
            <a:pPr marL="0" indent="0">
              <a:buNone/>
            </a:pPr>
            <a:r>
              <a:rPr lang="en-US" sz="3200" b="1">
                <a:solidFill>
                  <a:srgbClr val="0000FF"/>
                </a:solidFill>
                <a:latin typeface="Times New Roman" panose="02020603050405020304" pitchFamily="18" charset="0"/>
                <a:cs typeface="Times New Roman" panose="02020603050405020304" pitchFamily="18" charset="0"/>
              </a:rPr>
              <a:t>- Kiến thức:</a:t>
            </a:r>
          </a:p>
          <a:p>
            <a:pPr marL="0" indent="0">
              <a:buNone/>
            </a:pPr>
            <a:r>
              <a:rPr lang="en-US" sz="3200">
                <a:latin typeface="Times New Roman" panose="02020603050405020304" pitchFamily="18" charset="0"/>
                <a:cs typeface="Times New Roman" panose="02020603050405020304" pitchFamily="18" charset="0"/>
              </a:rPr>
              <a:t>3. Ôn đi kiểng gót theo hướng thẳng:</a:t>
            </a:r>
          </a:p>
          <a:p>
            <a:pPr marL="0" indent="0">
              <a:buNone/>
            </a:pPr>
            <a:endParaRPr lang="vi-VN"/>
          </a:p>
        </p:txBody>
      </p:sp>
      <p:pic>
        <p:nvPicPr>
          <p:cNvPr id="6" name="image63.jpeg" descr="đi kiếng gót trên hướng thẳng">
            <a:extLst>
              <a:ext uri="{FF2B5EF4-FFF2-40B4-BE49-F238E27FC236}">
                <a16:creationId xmlns:a16="http://schemas.microsoft.com/office/drawing/2014/main" id="{040C7DEE-2F30-446E-A9DE-147C38D8ABC8}"/>
              </a:ext>
            </a:extLst>
          </p:cNvPr>
          <p:cNvPicPr/>
          <p:nvPr/>
        </p:nvPicPr>
        <p:blipFill>
          <a:blip r:embed="rId2" cstate="print"/>
          <a:stretch>
            <a:fillRect/>
          </a:stretch>
        </p:blipFill>
        <p:spPr>
          <a:xfrm>
            <a:off x="571500" y="2207986"/>
            <a:ext cx="11620500" cy="4650014"/>
          </a:xfrm>
          <a:prstGeom prst="rect">
            <a:avLst/>
          </a:prstGeom>
        </p:spPr>
      </p:pic>
    </p:spTree>
    <p:extLst>
      <p:ext uri="{BB962C8B-B14F-4D97-AF65-F5344CB8AC3E}">
        <p14:creationId xmlns:p14="http://schemas.microsoft.com/office/powerpoint/2010/main" val="3927284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wipe(left)">
                                      <p:cBhvr>
                                        <p:cTn id="7" dur="500"/>
                                        <p:tgtEl>
                                          <p:spTgt spid="8">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wipe(left)">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heel(1)">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1554CBEA-CED2-4EAF-8449-4841F5383887}"/>
              </a:ext>
            </a:extLst>
          </p:cNvPr>
          <p:cNvSpPr>
            <a:spLocks noGrp="1"/>
          </p:cNvSpPr>
          <p:nvPr>
            <p:ph idx="1"/>
          </p:nvPr>
        </p:nvSpPr>
        <p:spPr>
          <a:xfrm>
            <a:off x="838200" y="882423"/>
            <a:ext cx="10515600" cy="4351338"/>
          </a:xfrm>
        </p:spPr>
        <p:txBody>
          <a:bodyPr/>
          <a:lstStyle/>
          <a:p>
            <a:pPr marL="0" indent="0">
              <a:buNone/>
            </a:pPr>
            <a:r>
              <a:rPr lang="en-US" sz="3200" b="1">
                <a:solidFill>
                  <a:srgbClr val="0000FF"/>
                </a:solidFill>
                <a:latin typeface="Times New Roman" panose="02020603050405020304" pitchFamily="18" charset="0"/>
                <a:cs typeface="Times New Roman" panose="02020603050405020304" pitchFamily="18" charset="0"/>
              </a:rPr>
              <a:t>- Kiến thức:</a:t>
            </a:r>
          </a:p>
          <a:p>
            <a:pPr marL="0" indent="0">
              <a:buNone/>
            </a:pPr>
            <a:endParaRPr lang="vi-VN"/>
          </a:p>
        </p:txBody>
      </p:sp>
      <p:sp>
        <p:nvSpPr>
          <p:cNvPr id="7" name="Tiêu đề 1">
            <a:extLst>
              <a:ext uri="{FF2B5EF4-FFF2-40B4-BE49-F238E27FC236}">
                <a16:creationId xmlns:a16="http://schemas.microsoft.com/office/drawing/2014/main" id="{E9E51F20-C9B8-411F-BB64-9C12EB0C271F}"/>
              </a:ext>
            </a:extLst>
          </p:cNvPr>
          <p:cNvSpPr>
            <a:spLocks noGrp="1"/>
          </p:cNvSpPr>
          <p:nvPr>
            <p:ph type="title"/>
          </p:nvPr>
        </p:nvSpPr>
        <p:spPr>
          <a:xfrm>
            <a:off x="838200" y="-92075"/>
            <a:ext cx="10515600" cy="1325563"/>
          </a:xfrm>
        </p:spPr>
        <p:txBody>
          <a:bodyPr>
            <a:normAutofit/>
          </a:bodyPr>
          <a:lstStyle/>
          <a:p>
            <a:r>
              <a:rPr lang="en-US" sz="3200" b="1">
                <a:solidFill>
                  <a:srgbClr val="0000FF"/>
                </a:solidFill>
                <a:latin typeface="Times New Roman" panose="02020603050405020304" pitchFamily="18" charset="0"/>
                <a:cs typeface="Times New Roman" panose="02020603050405020304" pitchFamily="18" charset="0"/>
              </a:rPr>
              <a:t>2. Phần cơ bản:</a:t>
            </a:r>
            <a:endParaRPr lang="vi-VN" sz="3200" b="1">
              <a:solidFill>
                <a:srgbClr val="0000FF"/>
              </a:solidFill>
              <a:latin typeface="Times New Roman" panose="02020603050405020304" pitchFamily="18" charset="0"/>
              <a:cs typeface="Times New Roman" panose="02020603050405020304" pitchFamily="18" charset="0"/>
            </a:endParaRPr>
          </a:p>
        </p:txBody>
      </p:sp>
      <p:pic>
        <p:nvPicPr>
          <p:cNvPr id="4" name="Hình ảnh 3">
            <a:extLst>
              <a:ext uri="{FF2B5EF4-FFF2-40B4-BE49-F238E27FC236}">
                <a16:creationId xmlns:a16="http://schemas.microsoft.com/office/drawing/2014/main" id="{94F0169A-1D44-4456-B2A5-848C399F76F9}"/>
              </a:ext>
            </a:extLst>
          </p:cNvPr>
          <p:cNvPicPr>
            <a:picLocks noChangeAspect="1"/>
          </p:cNvPicPr>
          <p:nvPr/>
        </p:nvPicPr>
        <p:blipFill>
          <a:blip r:embed="rId2"/>
          <a:stretch>
            <a:fillRect/>
          </a:stretch>
        </p:blipFill>
        <p:spPr>
          <a:xfrm>
            <a:off x="38100" y="1885950"/>
            <a:ext cx="3181350" cy="4800600"/>
          </a:xfrm>
          <a:prstGeom prst="rect">
            <a:avLst/>
          </a:prstGeom>
        </p:spPr>
      </p:pic>
      <p:pic>
        <p:nvPicPr>
          <p:cNvPr id="8" name="Hình ảnh 7">
            <a:extLst>
              <a:ext uri="{FF2B5EF4-FFF2-40B4-BE49-F238E27FC236}">
                <a16:creationId xmlns:a16="http://schemas.microsoft.com/office/drawing/2014/main" id="{524E0923-B1EF-4CF6-86A2-8E4EC19410C7}"/>
              </a:ext>
            </a:extLst>
          </p:cNvPr>
          <p:cNvPicPr>
            <a:picLocks noChangeAspect="1"/>
          </p:cNvPicPr>
          <p:nvPr/>
        </p:nvPicPr>
        <p:blipFill>
          <a:blip r:embed="rId3"/>
          <a:stretch>
            <a:fillRect/>
          </a:stretch>
        </p:blipFill>
        <p:spPr>
          <a:xfrm>
            <a:off x="3200401" y="1924050"/>
            <a:ext cx="3619499" cy="4800601"/>
          </a:xfrm>
          <a:prstGeom prst="rect">
            <a:avLst/>
          </a:prstGeom>
        </p:spPr>
      </p:pic>
      <p:pic>
        <p:nvPicPr>
          <p:cNvPr id="10" name="Hình ảnh 9">
            <a:extLst>
              <a:ext uri="{FF2B5EF4-FFF2-40B4-BE49-F238E27FC236}">
                <a16:creationId xmlns:a16="http://schemas.microsoft.com/office/drawing/2014/main" id="{DD9B92AB-D00D-46EC-B71E-0D250B764717}"/>
              </a:ext>
            </a:extLst>
          </p:cNvPr>
          <p:cNvPicPr>
            <a:picLocks noChangeAspect="1"/>
          </p:cNvPicPr>
          <p:nvPr/>
        </p:nvPicPr>
        <p:blipFill>
          <a:blip r:embed="rId4"/>
          <a:stretch>
            <a:fillRect/>
          </a:stretch>
        </p:blipFill>
        <p:spPr>
          <a:xfrm>
            <a:off x="6381750" y="1847851"/>
            <a:ext cx="5676900" cy="4800600"/>
          </a:xfrm>
          <a:prstGeom prst="rect">
            <a:avLst/>
          </a:prstGeom>
        </p:spPr>
      </p:pic>
    </p:spTree>
    <p:extLst>
      <p:ext uri="{BB962C8B-B14F-4D97-AF65-F5344CB8AC3E}">
        <p14:creationId xmlns:p14="http://schemas.microsoft.com/office/powerpoint/2010/main" val="675079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6" presetClass="entr" presetSubtype="32"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circle(out)">
                                      <p:cBhvr>
                                        <p:cTn id="26"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1554CBEA-CED2-4EAF-8449-4841F5383887}"/>
              </a:ext>
            </a:extLst>
          </p:cNvPr>
          <p:cNvSpPr>
            <a:spLocks noGrp="1"/>
          </p:cNvSpPr>
          <p:nvPr>
            <p:ph idx="1"/>
          </p:nvPr>
        </p:nvSpPr>
        <p:spPr>
          <a:xfrm>
            <a:off x="323850" y="1415823"/>
            <a:ext cx="11029950" cy="1325563"/>
          </a:xfrm>
        </p:spPr>
        <p:txBody>
          <a:bodyPr/>
          <a:lstStyle/>
          <a:p>
            <a:pPr marL="0" indent="0">
              <a:buNone/>
            </a:pPr>
            <a:r>
              <a:rPr lang="en-US" sz="3200" b="1">
                <a:solidFill>
                  <a:srgbClr val="0000FF"/>
                </a:solidFill>
                <a:latin typeface="Times New Roman" panose="02020603050405020304" pitchFamily="18" charset="0"/>
                <a:cs typeface="Times New Roman" panose="02020603050405020304" pitchFamily="18" charset="0"/>
              </a:rPr>
              <a:t>- Kiến thức:</a:t>
            </a:r>
          </a:p>
          <a:p>
            <a:pPr marL="0" indent="0">
              <a:buNone/>
            </a:pPr>
            <a:r>
              <a:rPr lang="en-US" sz="3200">
                <a:latin typeface="Times New Roman" panose="02020603050405020304" pitchFamily="18" charset="0"/>
                <a:cs typeface="Times New Roman" panose="02020603050405020304" pitchFamily="18" charset="0"/>
              </a:rPr>
              <a:t>Trò chơi: </a:t>
            </a:r>
            <a:r>
              <a:rPr lang="en-US" sz="3200">
                <a:solidFill>
                  <a:srgbClr val="FF00FF"/>
                </a:solidFill>
                <a:latin typeface="Times New Roman" panose="02020603050405020304" pitchFamily="18" charset="0"/>
                <a:cs typeface="Times New Roman" panose="02020603050405020304" pitchFamily="18" charset="0"/>
              </a:rPr>
              <a:t>“Đi trên vạch”</a:t>
            </a:r>
            <a:endParaRPr lang="vi-VN">
              <a:solidFill>
                <a:srgbClr val="FF00FF"/>
              </a:solidFill>
            </a:endParaRPr>
          </a:p>
        </p:txBody>
      </p:sp>
      <p:sp>
        <p:nvSpPr>
          <p:cNvPr id="7" name="Tiêu đề 1">
            <a:extLst>
              <a:ext uri="{FF2B5EF4-FFF2-40B4-BE49-F238E27FC236}">
                <a16:creationId xmlns:a16="http://schemas.microsoft.com/office/drawing/2014/main" id="{E9E51F20-C9B8-411F-BB64-9C12EB0C271F}"/>
              </a:ext>
            </a:extLst>
          </p:cNvPr>
          <p:cNvSpPr>
            <a:spLocks noGrp="1"/>
          </p:cNvSpPr>
          <p:nvPr>
            <p:ph type="title"/>
          </p:nvPr>
        </p:nvSpPr>
        <p:spPr>
          <a:xfrm>
            <a:off x="838200" y="365125"/>
            <a:ext cx="10515600" cy="1325563"/>
          </a:xfrm>
        </p:spPr>
        <p:txBody>
          <a:bodyPr>
            <a:normAutofit/>
          </a:bodyPr>
          <a:lstStyle/>
          <a:p>
            <a:r>
              <a:rPr lang="en-US" sz="3200" b="1">
                <a:solidFill>
                  <a:srgbClr val="0000FF"/>
                </a:solidFill>
                <a:latin typeface="Times New Roman" panose="02020603050405020304" pitchFamily="18" charset="0"/>
                <a:cs typeface="Times New Roman" panose="02020603050405020304" pitchFamily="18" charset="0"/>
              </a:rPr>
              <a:t>2. Phần cơ bản:</a:t>
            </a:r>
            <a:endParaRPr lang="vi-VN" sz="3200" b="1">
              <a:solidFill>
                <a:srgbClr val="0000FF"/>
              </a:solidFill>
              <a:latin typeface="Times New Roman" panose="02020603050405020304" pitchFamily="18" charset="0"/>
              <a:cs typeface="Times New Roman" panose="02020603050405020304" pitchFamily="18" charset="0"/>
            </a:endParaRPr>
          </a:p>
        </p:txBody>
      </p:sp>
      <p:pic>
        <p:nvPicPr>
          <p:cNvPr id="6" name="image17.jpeg" descr="TC đi trên vạch">
            <a:extLst>
              <a:ext uri="{FF2B5EF4-FFF2-40B4-BE49-F238E27FC236}">
                <a16:creationId xmlns:a16="http://schemas.microsoft.com/office/drawing/2014/main" id="{A6CC40ED-71B5-42E9-AE5A-5425A2FFD241}"/>
              </a:ext>
            </a:extLst>
          </p:cNvPr>
          <p:cNvPicPr/>
          <p:nvPr/>
        </p:nvPicPr>
        <p:blipFill>
          <a:blip r:embed="rId2" cstate="print"/>
          <a:stretch>
            <a:fillRect/>
          </a:stretch>
        </p:blipFill>
        <p:spPr>
          <a:xfrm>
            <a:off x="323850" y="2571750"/>
            <a:ext cx="11868150" cy="4286249"/>
          </a:xfrm>
          <a:prstGeom prst="rect">
            <a:avLst/>
          </a:prstGeom>
        </p:spPr>
      </p:pic>
    </p:spTree>
    <p:extLst>
      <p:ext uri="{BB962C8B-B14F-4D97-AF65-F5344CB8AC3E}">
        <p14:creationId xmlns:p14="http://schemas.microsoft.com/office/powerpoint/2010/main" val="471266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hỗ dành sẵn cho Nội dung 2">
            <a:extLst>
              <a:ext uri="{FF2B5EF4-FFF2-40B4-BE49-F238E27FC236}">
                <a16:creationId xmlns:a16="http://schemas.microsoft.com/office/drawing/2014/main" id="{1554CBEA-CED2-4EAF-8449-4841F5383887}"/>
              </a:ext>
            </a:extLst>
          </p:cNvPr>
          <p:cNvSpPr>
            <a:spLocks noGrp="1"/>
          </p:cNvSpPr>
          <p:nvPr>
            <p:ph idx="1"/>
          </p:nvPr>
        </p:nvSpPr>
        <p:spPr>
          <a:xfrm>
            <a:off x="323850" y="1415823"/>
            <a:ext cx="11029950" cy="1341665"/>
          </a:xfrm>
        </p:spPr>
        <p:txBody>
          <a:bodyPr>
            <a:normAutofit fontScale="92500" lnSpcReduction="20000"/>
          </a:bodyPr>
          <a:lstStyle/>
          <a:p>
            <a:pPr>
              <a:buFontTx/>
              <a:buChar char="-"/>
            </a:pPr>
            <a:r>
              <a:rPr lang="en-US" sz="3200" b="1">
                <a:solidFill>
                  <a:srgbClr val="0000FF"/>
                </a:solidFill>
                <a:latin typeface="Times New Roman" panose="02020603050405020304" pitchFamily="18" charset="0"/>
                <a:cs typeface="Times New Roman" panose="02020603050405020304" pitchFamily="18" charset="0"/>
              </a:rPr>
              <a:t>Kiến thức: </a:t>
            </a:r>
          </a:p>
          <a:p>
            <a:pPr marL="0" indent="0">
              <a:buNone/>
            </a:pPr>
            <a:r>
              <a:rPr lang="en-US" sz="3200">
                <a:latin typeface="Times New Roman" panose="02020603050405020304" pitchFamily="18" charset="0"/>
                <a:cs typeface="Times New Roman" panose="02020603050405020304" pitchFamily="18" charset="0"/>
              </a:rPr>
              <a:t>Bài tập phát triển thể lực</a:t>
            </a:r>
          </a:p>
          <a:p>
            <a:pPr marL="0" indent="0">
              <a:buNone/>
            </a:pPr>
            <a:r>
              <a:rPr lang="en-US" sz="3200">
                <a:latin typeface="Times New Roman" panose="02020603050405020304" pitchFamily="18" charset="0"/>
                <a:cs typeface="Times New Roman" panose="02020603050405020304" pitchFamily="18" charset="0"/>
              </a:rPr>
              <a:t>B</a:t>
            </a:r>
            <a:r>
              <a:rPr lang="vi-VN" sz="3200">
                <a:latin typeface="Times New Roman" panose="02020603050405020304" pitchFamily="18" charset="0"/>
                <a:cs typeface="Times New Roman" panose="02020603050405020304" pitchFamily="18" charset="0"/>
              </a:rPr>
              <a:t>ật tại chỗ hai tay chống hông 10 lầ</a:t>
            </a:r>
            <a:r>
              <a:rPr lang="en-US" sz="3200">
                <a:latin typeface="Times New Roman" panose="02020603050405020304" pitchFamily="18" charset="0"/>
                <a:cs typeface="Times New Roman" panose="02020603050405020304" pitchFamily="18" charset="0"/>
              </a:rPr>
              <a:t>n.</a:t>
            </a:r>
            <a:r>
              <a:rPr lang="vi-VN" sz="3500">
                <a:latin typeface="Times New Roman" panose="02020603050405020304" pitchFamily="18" charset="0"/>
                <a:cs typeface="Times New Roman" panose="02020603050405020304" pitchFamily="18" charset="0"/>
              </a:rPr>
              <a:t> </a:t>
            </a:r>
          </a:p>
          <a:p>
            <a:pPr marL="0" indent="0">
              <a:buNone/>
            </a:pPr>
            <a:endParaRPr lang="vi-VN">
              <a:solidFill>
                <a:srgbClr val="FF00FF"/>
              </a:solidFill>
            </a:endParaRPr>
          </a:p>
        </p:txBody>
      </p:sp>
      <p:sp>
        <p:nvSpPr>
          <p:cNvPr id="7" name="Tiêu đề 1">
            <a:extLst>
              <a:ext uri="{FF2B5EF4-FFF2-40B4-BE49-F238E27FC236}">
                <a16:creationId xmlns:a16="http://schemas.microsoft.com/office/drawing/2014/main" id="{E9E51F20-C9B8-411F-BB64-9C12EB0C271F}"/>
              </a:ext>
            </a:extLst>
          </p:cNvPr>
          <p:cNvSpPr>
            <a:spLocks noGrp="1"/>
          </p:cNvSpPr>
          <p:nvPr>
            <p:ph type="title"/>
          </p:nvPr>
        </p:nvSpPr>
        <p:spPr>
          <a:xfrm>
            <a:off x="838200" y="365125"/>
            <a:ext cx="10515600" cy="1325563"/>
          </a:xfrm>
        </p:spPr>
        <p:txBody>
          <a:bodyPr>
            <a:normAutofit/>
          </a:bodyPr>
          <a:lstStyle/>
          <a:p>
            <a:r>
              <a:rPr lang="en-US" sz="3200" b="1">
                <a:solidFill>
                  <a:srgbClr val="0000FF"/>
                </a:solidFill>
                <a:latin typeface="Times New Roman" panose="02020603050405020304" pitchFamily="18" charset="0"/>
                <a:cs typeface="Times New Roman" panose="02020603050405020304" pitchFamily="18" charset="0"/>
              </a:rPr>
              <a:t>2. Phần cơ bản:</a:t>
            </a:r>
            <a:endParaRPr lang="vi-VN" sz="3200" b="1">
              <a:solidFill>
                <a:srgbClr val="0000FF"/>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9957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êu đề 1">
            <a:extLst>
              <a:ext uri="{FF2B5EF4-FFF2-40B4-BE49-F238E27FC236}">
                <a16:creationId xmlns:a16="http://schemas.microsoft.com/office/drawing/2014/main" id="{E9E51F20-C9B8-411F-BB64-9C12EB0C271F}"/>
              </a:ext>
            </a:extLst>
          </p:cNvPr>
          <p:cNvSpPr>
            <a:spLocks noGrp="1"/>
          </p:cNvSpPr>
          <p:nvPr>
            <p:ph type="title"/>
          </p:nvPr>
        </p:nvSpPr>
        <p:spPr>
          <a:xfrm>
            <a:off x="838200" y="365125"/>
            <a:ext cx="10515600" cy="1325563"/>
          </a:xfrm>
        </p:spPr>
        <p:txBody>
          <a:bodyPr>
            <a:normAutofit/>
          </a:bodyPr>
          <a:lstStyle/>
          <a:p>
            <a:r>
              <a:rPr lang="en-US" sz="3200" b="1">
                <a:solidFill>
                  <a:srgbClr val="0000FF"/>
                </a:solidFill>
                <a:latin typeface="Times New Roman" panose="02020603050405020304" pitchFamily="18" charset="0"/>
                <a:cs typeface="Times New Roman" panose="02020603050405020304" pitchFamily="18" charset="0"/>
              </a:rPr>
              <a:t>2. Phần cơ bản:</a:t>
            </a:r>
            <a:endParaRPr lang="vi-VN" sz="3200" b="1">
              <a:solidFill>
                <a:srgbClr val="0000FF"/>
              </a:solidFill>
              <a:latin typeface="Times New Roman" panose="02020603050405020304" pitchFamily="18" charset="0"/>
              <a:cs typeface="Times New Roman" panose="02020603050405020304" pitchFamily="18" charset="0"/>
            </a:endParaRPr>
          </a:p>
        </p:txBody>
      </p:sp>
      <p:pic>
        <p:nvPicPr>
          <p:cNvPr id="3" name="Hình ảnh 2">
            <a:extLst>
              <a:ext uri="{FF2B5EF4-FFF2-40B4-BE49-F238E27FC236}">
                <a16:creationId xmlns:a16="http://schemas.microsoft.com/office/drawing/2014/main" id="{803773B9-BBA9-4972-833A-A05CBF880795}"/>
              </a:ext>
            </a:extLst>
          </p:cNvPr>
          <p:cNvPicPr>
            <a:picLocks noChangeAspect="1"/>
          </p:cNvPicPr>
          <p:nvPr/>
        </p:nvPicPr>
        <p:blipFill>
          <a:blip r:embed="rId2"/>
          <a:stretch>
            <a:fillRect/>
          </a:stretch>
        </p:blipFill>
        <p:spPr>
          <a:xfrm>
            <a:off x="838200" y="1447800"/>
            <a:ext cx="11353799" cy="5410200"/>
          </a:xfrm>
          <a:prstGeom prst="rect">
            <a:avLst/>
          </a:prstGeom>
        </p:spPr>
      </p:pic>
    </p:spTree>
    <p:extLst>
      <p:ext uri="{BB962C8B-B14F-4D97-AF65-F5344CB8AC3E}">
        <p14:creationId xmlns:p14="http://schemas.microsoft.com/office/powerpoint/2010/main" val="36891178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2729DB30-118D-4A34-8A3B-6E7B1C55EE7C}"/>
              </a:ext>
            </a:extLst>
          </p:cNvPr>
          <p:cNvPicPr>
            <a:picLocks noChangeAspect="1"/>
          </p:cNvPicPr>
          <p:nvPr/>
        </p:nvPicPr>
        <p:blipFill>
          <a:blip r:embed="rId2"/>
          <a:stretch>
            <a:fillRect/>
          </a:stretch>
        </p:blipFill>
        <p:spPr>
          <a:xfrm>
            <a:off x="742507" y="2098079"/>
            <a:ext cx="11293549" cy="4759921"/>
          </a:xfrm>
          <a:prstGeom prst="rect">
            <a:avLst/>
          </a:prstGeom>
        </p:spPr>
      </p:pic>
      <p:sp>
        <p:nvSpPr>
          <p:cNvPr id="2" name="Tiêu đề 1">
            <a:extLst>
              <a:ext uri="{FF2B5EF4-FFF2-40B4-BE49-F238E27FC236}">
                <a16:creationId xmlns:a16="http://schemas.microsoft.com/office/drawing/2014/main" id="{B0AB7A17-0534-4969-9A7E-2D8176FE91D8}"/>
              </a:ext>
            </a:extLst>
          </p:cNvPr>
          <p:cNvSpPr>
            <a:spLocks noGrp="1"/>
          </p:cNvSpPr>
          <p:nvPr>
            <p:ph type="title"/>
          </p:nvPr>
        </p:nvSpPr>
        <p:spPr>
          <a:xfrm>
            <a:off x="742507" y="300037"/>
            <a:ext cx="10515600" cy="988386"/>
          </a:xfrm>
        </p:spPr>
        <p:txBody>
          <a:bodyPr>
            <a:normAutofit/>
          </a:bodyPr>
          <a:lstStyle/>
          <a:p>
            <a:r>
              <a:rPr lang="en-US" sz="3200" b="1">
                <a:solidFill>
                  <a:srgbClr val="0000FF"/>
                </a:solidFill>
                <a:latin typeface="Times New Roman" panose="02020603050405020304" pitchFamily="18" charset="0"/>
                <a:cs typeface="Times New Roman" panose="02020603050405020304" pitchFamily="18" charset="0"/>
              </a:rPr>
              <a:t>III. Kết thúc:</a:t>
            </a:r>
            <a:endParaRPr lang="vi-VN" sz="3200" b="1">
              <a:solidFill>
                <a:srgbClr val="0000FF"/>
              </a:solidFill>
              <a:latin typeface="Times New Roman" panose="02020603050405020304" pitchFamily="18" charset="0"/>
              <a:cs typeface="Times New Roman" panose="02020603050405020304" pitchFamily="18" charset="0"/>
            </a:endParaRPr>
          </a:p>
        </p:txBody>
      </p:sp>
      <p:sp>
        <p:nvSpPr>
          <p:cNvPr id="3" name="Chỗ dành sẵn cho Nội dung 2">
            <a:extLst>
              <a:ext uri="{FF2B5EF4-FFF2-40B4-BE49-F238E27FC236}">
                <a16:creationId xmlns:a16="http://schemas.microsoft.com/office/drawing/2014/main" id="{4818B309-C834-43B0-9C74-63F0B5835EB6}"/>
              </a:ext>
            </a:extLst>
          </p:cNvPr>
          <p:cNvSpPr>
            <a:spLocks noGrp="1"/>
          </p:cNvSpPr>
          <p:nvPr>
            <p:ph idx="1"/>
          </p:nvPr>
        </p:nvSpPr>
        <p:spPr>
          <a:xfrm>
            <a:off x="155944" y="1109693"/>
            <a:ext cx="12036056" cy="2909857"/>
          </a:xfrm>
        </p:spPr>
        <p:txBody>
          <a:bodyPr>
            <a:normAutofit/>
          </a:bodyPr>
          <a:lstStyle/>
          <a:p>
            <a:pPr>
              <a:buFontTx/>
              <a:buChar char="-"/>
            </a:pPr>
            <a:r>
              <a:rPr lang="en-US" sz="3200">
                <a:latin typeface="Times New Roman" panose="02020603050405020304" pitchFamily="18" charset="0"/>
                <a:cs typeface="Times New Roman" panose="02020603050405020304" pitchFamily="18" charset="0"/>
              </a:rPr>
              <a:t>Thả lỏng cơ toàn thân.</a:t>
            </a:r>
          </a:p>
          <a:p>
            <a:pPr>
              <a:buFontTx/>
              <a:buChar char="-"/>
            </a:pPr>
            <a:r>
              <a:rPr lang="en-US" sz="3200">
                <a:latin typeface="Times New Roman" panose="02020603050405020304" pitchFamily="18" charset="0"/>
                <a:cs typeface="Times New Roman" panose="02020603050405020304" pitchFamily="18" charset="0"/>
              </a:rPr>
              <a:t>Nhận xét, đánh giá chung buổi học.</a:t>
            </a:r>
          </a:p>
          <a:p>
            <a:pPr>
              <a:buFontTx/>
              <a:buChar char="-"/>
            </a:pPr>
            <a:r>
              <a:rPr lang="en-US" sz="3200">
                <a:latin typeface="Times New Roman" panose="02020603050405020304" pitchFamily="18" charset="0"/>
                <a:cs typeface="Times New Roman" panose="02020603050405020304" pitchFamily="18" charset="0"/>
              </a:rPr>
              <a:t>Dặn dò: Tập luyện thể dục hàng ngày tăng cường sức khoẻ phòng, chống dịch bệnh. Chuẩn bị </a:t>
            </a:r>
            <a:r>
              <a:rPr lang="en-US" sz="3200" b="1">
                <a:solidFill>
                  <a:srgbClr val="0000FF"/>
                </a:solidFill>
                <a:latin typeface="Times New Roman" panose="02020603050405020304" pitchFamily="18" charset="0"/>
                <a:cs typeface="Times New Roman" panose="02020603050405020304" pitchFamily="18" charset="0"/>
              </a:rPr>
              <a:t>Bài 1 Đi theo hướng thẳng (tiết 3).</a:t>
            </a:r>
          </a:p>
        </p:txBody>
      </p:sp>
    </p:spTree>
    <p:extLst>
      <p:ext uri="{BB962C8B-B14F-4D97-AF65-F5344CB8AC3E}">
        <p14:creationId xmlns:p14="http://schemas.microsoft.com/office/powerpoint/2010/main" val="225223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B050">
            <a:alpha val="38000"/>
          </a:srgbClr>
        </a:solidFill>
        <a:effectLst/>
      </p:bgPr>
    </p:bg>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FE7439EC-F66D-498D-9A8D-245ADFF13C30}"/>
              </a:ext>
            </a:extLst>
          </p:cNvPr>
          <p:cNvPicPr>
            <a:picLocks noChangeAspect="1"/>
          </p:cNvPicPr>
          <p:nvPr/>
        </p:nvPicPr>
        <p:blipFill>
          <a:blip r:embed="rId2"/>
          <a:stretch>
            <a:fillRect/>
          </a:stretch>
        </p:blipFill>
        <p:spPr>
          <a:xfrm>
            <a:off x="0" y="0"/>
            <a:ext cx="12192000" cy="6785043"/>
          </a:xfrm>
          <a:prstGeom prst="rect">
            <a:avLst/>
          </a:prstGeom>
        </p:spPr>
      </p:pic>
      <p:sp>
        <p:nvSpPr>
          <p:cNvPr id="3" name="Tiêu đề phụ 2">
            <a:extLst>
              <a:ext uri="{FF2B5EF4-FFF2-40B4-BE49-F238E27FC236}">
                <a16:creationId xmlns:a16="http://schemas.microsoft.com/office/drawing/2014/main" id="{685E641C-1430-42EE-B6F6-9A098EB186BF}"/>
              </a:ext>
            </a:extLst>
          </p:cNvPr>
          <p:cNvSpPr txBox="1">
            <a:spLocks/>
          </p:cNvSpPr>
          <p:nvPr/>
        </p:nvSpPr>
        <p:spPr>
          <a:xfrm>
            <a:off x="7776831" y="-266700"/>
            <a:ext cx="4415169" cy="97155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endParaRPr lang="en-US" b="1">
              <a:solidFill>
                <a:srgbClr val="FF0000"/>
              </a:solidFill>
              <a:latin typeface="Times New Roman" panose="02020603050405020304" pitchFamily="18" charset="0"/>
              <a:cs typeface="Times New Roman" panose="02020603050405020304" pitchFamily="18" charset="0"/>
            </a:endParaRPr>
          </a:p>
          <a:p>
            <a:pPr marL="0" indent="0" algn="just">
              <a:buNone/>
            </a:pPr>
            <a:r>
              <a:rPr lang="en-US" sz="3600" b="1">
                <a:solidFill>
                  <a:srgbClr val="FF0000"/>
                </a:solidFill>
                <a:latin typeface="Times New Roman" panose="02020603050405020304" pitchFamily="18" charset="0"/>
                <a:cs typeface="Times New Roman" panose="02020603050405020304" pitchFamily="18" charset="0"/>
              </a:rPr>
              <a:t>Người dạy: Võ Văn Rột</a:t>
            </a:r>
            <a:endParaRPr lang="vi-VN" sz="3600" b="1">
              <a:solidFill>
                <a:srgbClr val="FF0000"/>
              </a:solidFill>
              <a:latin typeface="Times New Roman" panose="02020603050405020304" pitchFamily="18" charset="0"/>
              <a:cs typeface="Times New Roman" panose="02020603050405020304" pitchFamily="18" charset="0"/>
            </a:endParaRPr>
          </a:p>
          <a:p>
            <a:pPr algn="just"/>
            <a:endParaRPr lang="vi-VN" sz="36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112663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ình chữ nhật 3">
            <a:extLst>
              <a:ext uri="{FF2B5EF4-FFF2-40B4-BE49-F238E27FC236}">
                <a16:creationId xmlns:a16="http://schemas.microsoft.com/office/drawing/2014/main" id="{D94513C4-D90E-4BE6-9598-59E8A22E55E1}"/>
              </a:ext>
            </a:extLst>
          </p:cNvPr>
          <p:cNvSpPr/>
          <p:nvPr/>
        </p:nvSpPr>
        <p:spPr>
          <a:xfrm>
            <a:off x="-37114" y="1151765"/>
            <a:ext cx="12229114" cy="1938992"/>
          </a:xfrm>
          <a:prstGeom prst="rect">
            <a:avLst/>
          </a:prstGeom>
          <a:noFill/>
        </p:spPr>
        <p:txBody>
          <a:bodyPr wrap="square" lIns="91440" tIns="45720" rIns="91440" bIns="45720">
            <a:spAutoFit/>
          </a:bodyPr>
          <a:lstStyle/>
          <a:p>
            <a:pPr algn="ctr"/>
            <a:r>
              <a:rPr lang="en-US" sz="60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CHÚC CÁC EM MẠNH KHOẺ, BÌNH AN, </a:t>
            </a:r>
          </a:p>
          <a:p>
            <a:pPr algn="ctr"/>
            <a:r>
              <a:rPr lang="en-US" sz="60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rPr>
              <a:t>CHĂM NGOAN, HỌC TẬP THẬT TỐT.</a:t>
            </a:r>
            <a:endParaRPr lang="vi-VN" sz="6000" b="1" cap="none" spc="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5" name="Hình chữ nhật 4">
            <a:extLst>
              <a:ext uri="{FF2B5EF4-FFF2-40B4-BE49-F238E27FC236}">
                <a16:creationId xmlns:a16="http://schemas.microsoft.com/office/drawing/2014/main" id="{6513F9A6-B85F-4963-A563-8130C7377EED}"/>
              </a:ext>
            </a:extLst>
          </p:cNvPr>
          <p:cNvSpPr/>
          <p:nvPr/>
        </p:nvSpPr>
        <p:spPr>
          <a:xfrm>
            <a:off x="1464130" y="3451940"/>
            <a:ext cx="9809096" cy="1200329"/>
          </a:xfrm>
          <a:prstGeom prst="rect">
            <a:avLst/>
          </a:prstGeom>
          <a:noFill/>
        </p:spPr>
        <p:txBody>
          <a:bodyPr wrap="none" lIns="91440" tIns="45720" rIns="91440" bIns="45720">
            <a:spAutoFit/>
          </a:bodyPr>
          <a:lstStyle/>
          <a:p>
            <a:pPr algn="ctr"/>
            <a:r>
              <a:rPr lang="en-US" sz="7200" b="1" cap="none" spc="0">
                <a:ln w="13462">
                  <a:solidFill>
                    <a:schemeClr val="bg1"/>
                  </a:solidFill>
                  <a:prstDash val="solid"/>
                </a:ln>
                <a:solidFill>
                  <a:srgbClr val="FF0000"/>
                </a:solidFill>
                <a:effectLst>
                  <a:outerShdw dist="38100" dir="2700000" algn="bl" rotWithShape="0">
                    <a:schemeClr val="accent5"/>
                  </a:outerShdw>
                </a:effectLst>
              </a:rPr>
              <a:t>CHÀO TẠM BIỆT CÁC EM.</a:t>
            </a:r>
            <a:endParaRPr lang="vi-VN" sz="7200" b="1" cap="none" spc="0">
              <a:ln w="13462">
                <a:solidFill>
                  <a:schemeClr val="bg1"/>
                </a:solidFill>
                <a:prstDash val="solid"/>
              </a:ln>
              <a:solidFill>
                <a:srgbClr val="FF0000"/>
              </a:solidFill>
              <a:effectLst>
                <a:outerShdw dist="38100" dir="2700000" algn="bl" rotWithShape="0">
                  <a:schemeClr val="accent5"/>
                </a:outerShdw>
              </a:effectLst>
            </a:endParaRPr>
          </a:p>
        </p:txBody>
      </p:sp>
    </p:spTree>
    <p:extLst>
      <p:ext uri="{BB962C8B-B14F-4D97-AF65-F5344CB8AC3E}">
        <p14:creationId xmlns:p14="http://schemas.microsoft.com/office/powerpoint/2010/main" val="888629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up)">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21BA23A-69B9-4D63-890B-01CE3ECE31CF}"/>
              </a:ext>
            </a:extLst>
          </p:cNvPr>
          <p:cNvSpPr>
            <a:spLocks noGrp="1"/>
          </p:cNvSpPr>
          <p:nvPr>
            <p:ph type="title"/>
          </p:nvPr>
        </p:nvSpPr>
        <p:spPr>
          <a:xfrm>
            <a:off x="414670" y="361507"/>
            <a:ext cx="11546957" cy="1772456"/>
          </a:xfrm>
        </p:spPr>
        <p:txBody>
          <a:bodyPr>
            <a:noAutofit/>
          </a:bodyPr>
          <a:lstStyle/>
          <a:p>
            <a:pPr marL="519430" marR="615315" algn="ctr">
              <a:lnSpc>
                <a:spcPct val="103000"/>
              </a:lnSpc>
              <a:spcBef>
                <a:spcPts val="910"/>
              </a:spcBef>
            </a:pPr>
            <a:r>
              <a:rPr lang="en-US" sz="3200" b="1" kern="0">
                <a:solidFill>
                  <a:srgbClr val="0000FF"/>
                </a:solidFill>
                <a:effectLst/>
                <a:latin typeface="Times New Roman" panose="02020603050405020304" pitchFamily="18" charset="0"/>
                <a:ea typeface="Times New Roman" panose="02020603050405020304" pitchFamily="18" charset="0"/>
                <a:cs typeface="Times New Roman" panose="02020603050405020304" pitchFamily="18" charset="0"/>
              </a:rPr>
              <a:t>Thứ hai ngày 06 tháng 12 năm 2021</a:t>
            </a:r>
            <a:br>
              <a:rPr lang="en-US" sz="3200" b="1" kern="0">
                <a:solidFill>
                  <a:srgbClr val="0000FF"/>
                </a:solidFill>
                <a:effectLst/>
                <a:ea typeface="Times New Roman" panose="02020603050405020304" pitchFamily="18" charset="0"/>
              </a:rPr>
            </a:br>
            <a:r>
              <a:rPr lang="vi-VN" sz="3200" b="1" kern="0">
                <a:solidFill>
                  <a:srgbClr val="0000FF"/>
                </a:solidFill>
                <a:effectLst/>
                <a:ea typeface="Times New Roman" panose="02020603050405020304" pitchFamily="18" charset="0"/>
              </a:rPr>
              <a:t>Bài</a:t>
            </a:r>
            <a:r>
              <a:rPr lang="en-US" sz="3200" b="1" kern="0">
                <a:solidFill>
                  <a:srgbClr val="0000FF"/>
                </a:solidFill>
                <a:effectLst/>
                <a:ea typeface="Times New Roman" panose="02020603050405020304" pitchFamily="18" charset="0"/>
              </a:rPr>
              <a:t> 1</a:t>
            </a:r>
            <a:r>
              <a:rPr lang="vi-VN" sz="3200" b="1" kern="0">
                <a:solidFill>
                  <a:srgbClr val="0000FF"/>
                </a:solidFill>
                <a:effectLst/>
                <a:ea typeface="Times New Roman" panose="02020603050405020304" pitchFamily="18" charset="0"/>
              </a:rPr>
              <a:t>: </a:t>
            </a:r>
            <a:br>
              <a:rPr lang="en-US" sz="3200" b="1" kern="0">
                <a:solidFill>
                  <a:srgbClr val="0000FF"/>
                </a:solidFill>
                <a:effectLst/>
                <a:ea typeface="Times New Roman" panose="02020603050405020304" pitchFamily="18" charset="0"/>
              </a:rPr>
            </a:br>
            <a:r>
              <a:rPr lang="en-US" sz="3200" b="1">
                <a:solidFill>
                  <a:srgbClr val="0000FF"/>
                </a:solidFill>
                <a:latin typeface="Times New Roman" panose="02020603050405020304" pitchFamily="18" charset="0"/>
                <a:cs typeface="Times New Roman" panose="02020603050405020304" pitchFamily="18" charset="0"/>
              </a:rPr>
              <a:t>ĐI THEO ĐƯỜNG THẲNG (tiết 2)</a:t>
            </a:r>
            <a:br>
              <a:rPr lang="vi-VN" sz="3200" b="1">
                <a:latin typeface="Times New Roman" panose="02020603050405020304" pitchFamily="18" charset="0"/>
                <a:cs typeface="Times New Roman" panose="02020603050405020304" pitchFamily="18" charset="0"/>
              </a:rPr>
            </a:br>
            <a:endParaRPr lang="vi-VN" sz="3200" b="1">
              <a:solidFill>
                <a:srgbClr val="0000FF"/>
              </a:solidFill>
              <a:latin typeface="Times New Roman" panose="02020603050405020304" pitchFamily="18" charset="0"/>
              <a:cs typeface="Times New Roman" panose="02020603050405020304" pitchFamily="18" charset="0"/>
            </a:endParaRPr>
          </a:p>
        </p:txBody>
      </p:sp>
      <p:sp>
        <p:nvSpPr>
          <p:cNvPr id="3" name="Chỗ dành sẵn cho Nội dung 2">
            <a:extLst>
              <a:ext uri="{FF2B5EF4-FFF2-40B4-BE49-F238E27FC236}">
                <a16:creationId xmlns:a16="http://schemas.microsoft.com/office/drawing/2014/main" id="{E9041D35-F7A4-4AC7-8C24-F9221F28FD04}"/>
              </a:ext>
            </a:extLst>
          </p:cNvPr>
          <p:cNvSpPr>
            <a:spLocks noGrp="1"/>
          </p:cNvSpPr>
          <p:nvPr>
            <p:ph idx="1"/>
          </p:nvPr>
        </p:nvSpPr>
        <p:spPr>
          <a:xfrm>
            <a:off x="414671" y="2133963"/>
            <a:ext cx="11546958" cy="4766561"/>
          </a:xfrm>
        </p:spPr>
        <p:txBody>
          <a:bodyPr>
            <a:noAutofit/>
          </a:bodyPr>
          <a:lstStyle/>
          <a:p>
            <a:pPr marL="0" lvl="0" indent="0" algn="l">
              <a:spcBef>
                <a:spcPts val="870"/>
              </a:spcBef>
              <a:spcAft>
                <a:spcPts val="0"/>
              </a:spcAft>
              <a:buSzPts val="1400"/>
              <a:buNone/>
              <a:tabLst>
                <a:tab pos="591820" algn="l"/>
              </a:tabLst>
            </a:pPr>
            <a:r>
              <a:rPr lang="en-US" sz="3200" b="1" spc="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I. </a:t>
            </a:r>
            <a:r>
              <a:rPr lang="vi-VN" sz="3200" b="1" spc="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Mục tiêu </a:t>
            </a:r>
            <a:r>
              <a:rPr lang="vi-VN" sz="3200" b="1" spc="-1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vi-VN" sz="3200" b="1" spc="5">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spc="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endParaRPr lang="en-US" sz="3200" b="1" spc="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lgn="l">
              <a:spcBef>
                <a:spcPts val="870"/>
              </a:spcBef>
              <a:spcAft>
                <a:spcPts val="0"/>
              </a:spcAft>
              <a:buSzPts val="1400"/>
              <a:buNone/>
              <a:tabLst>
                <a:tab pos="591820" algn="l"/>
              </a:tabLst>
            </a:pPr>
            <a:r>
              <a:rPr lang="en-US" sz="3200" b="1">
                <a:latin typeface="Times New Roman" panose="02020603050405020304" pitchFamily="18" charset="0"/>
                <a:ea typeface="Times New Roman" panose="02020603050405020304" pitchFamily="18" charset="0"/>
                <a:cs typeface="Times New Roman" panose="02020603050405020304" pitchFamily="18" charset="0"/>
              </a:rPr>
              <a:t>	1. </a:t>
            </a:r>
            <a:r>
              <a:rPr lang="vi-VN" sz="3200" b="1" spc="-5">
                <a:effectLst/>
                <a:latin typeface="Times New Roman" panose="02020603050405020304" pitchFamily="18" charset="0"/>
                <a:ea typeface="Times New Roman" panose="02020603050405020304" pitchFamily="18" charset="0"/>
                <a:cs typeface="Times New Roman" panose="02020603050405020304" pitchFamily="18" charset="0"/>
              </a:rPr>
              <a:t>Về</a:t>
            </a:r>
            <a:r>
              <a:rPr lang="vi-VN" sz="3200" b="1" spc="-45">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spc="-5">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vi-VN" sz="3200" b="1" spc="-6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spc="-5">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vi-VN" sz="3200" b="1" spc="-45">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spc="-5">
                <a:effectLst/>
                <a:latin typeface="Times New Roman" panose="02020603050405020304" pitchFamily="18" charset="0"/>
                <a:ea typeface="Times New Roman" panose="02020603050405020304" pitchFamily="18" charset="0"/>
                <a:cs typeface="Times New Roman" panose="02020603050405020304" pitchFamily="18" charset="0"/>
              </a:rPr>
              <a:t>Bài</a:t>
            </a:r>
            <a:r>
              <a:rPr lang="vi-VN" sz="3200" spc="-45">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spc="-5">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3200" spc="-5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spc="-5">
                <a:effectLst/>
                <a:latin typeface="Times New Roman" panose="02020603050405020304" pitchFamily="18" charset="0"/>
                <a:ea typeface="Times New Roman" panose="02020603050405020304" pitchFamily="18" charset="0"/>
                <a:cs typeface="Times New Roman" panose="02020603050405020304" pitchFamily="18" charset="0"/>
              </a:rPr>
              <a:t>góp</a:t>
            </a:r>
            <a:r>
              <a:rPr lang="vi-VN" sz="3200" spc="-55">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spc="-5">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vi-VN" sz="3200" spc="-45">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spc="-5">
                <a:effectLst/>
                <a:latin typeface="Times New Roman" panose="02020603050405020304" pitchFamily="18" charset="0"/>
                <a:ea typeface="Times New Roman" panose="02020603050405020304" pitchFamily="18" charset="0"/>
                <a:cs typeface="Times New Roman" panose="02020603050405020304" pitchFamily="18" charset="0"/>
              </a:rPr>
              <a:t>bồi</a:t>
            </a:r>
            <a:r>
              <a:rPr lang="vi-VN" sz="3200" spc="-45">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spc="-5">
                <a:effectLst/>
                <a:latin typeface="Times New Roman" panose="02020603050405020304" pitchFamily="18" charset="0"/>
                <a:ea typeface="Times New Roman" panose="02020603050405020304" pitchFamily="18" charset="0"/>
                <a:cs typeface="Times New Roman" panose="02020603050405020304" pitchFamily="18" charset="0"/>
              </a:rPr>
              <a:t>dưỡng</a:t>
            </a:r>
            <a:r>
              <a:rPr lang="vi-VN" sz="32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spc="-5">
                <a:effectLst/>
                <a:latin typeface="Times New Roman" panose="02020603050405020304" pitchFamily="18" charset="0"/>
                <a:ea typeface="Times New Roman" panose="02020603050405020304" pitchFamily="18" charset="0"/>
                <a:cs typeface="Times New Roman" panose="02020603050405020304" pitchFamily="18" charset="0"/>
              </a:rPr>
              <a:t>cho</a:t>
            </a:r>
            <a:r>
              <a:rPr lang="vi-VN" sz="3200" spc="-45">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spc="-5">
                <a:effectLst/>
                <a:latin typeface="Times New Roman" panose="02020603050405020304" pitchFamily="18" charset="0"/>
                <a:ea typeface="Times New Roman" panose="02020603050405020304" pitchFamily="18" charset="0"/>
                <a:cs typeface="Times New Roman" panose="02020603050405020304" pitchFamily="18" charset="0"/>
              </a:rPr>
              <a:t>học</a:t>
            </a:r>
            <a:r>
              <a:rPr lang="vi-VN" sz="3200" spc="-5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spc="-5">
                <a:effectLst/>
                <a:latin typeface="Times New Roman" panose="02020603050405020304" pitchFamily="18" charset="0"/>
                <a:ea typeface="Times New Roman" panose="02020603050405020304" pitchFamily="18" charset="0"/>
                <a:cs typeface="Times New Roman" panose="02020603050405020304" pitchFamily="18" charset="0"/>
              </a:rPr>
              <a:t>sinh</a:t>
            </a:r>
            <a:r>
              <a:rPr lang="vi-VN" sz="32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spc="-5">
                <a:effectLst/>
                <a:latin typeface="Times New Roman" panose="02020603050405020304" pitchFamily="18" charset="0"/>
                <a:ea typeface="Times New Roman" panose="02020603050405020304" pitchFamily="18" charset="0"/>
                <a:cs typeface="Times New Roman" panose="02020603050405020304" pitchFamily="18" charset="0"/>
              </a:rPr>
              <a:t>các</a:t>
            </a:r>
            <a:r>
              <a:rPr lang="vi-VN" sz="3200" spc="-5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spc="-5">
                <a:effectLst/>
                <a:latin typeface="Times New Roman" panose="02020603050405020304" pitchFamily="18" charset="0"/>
                <a:ea typeface="Times New Roman" panose="02020603050405020304" pitchFamily="18" charset="0"/>
                <a:cs typeface="Times New Roman" panose="02020603050405020304" pitchFamily="18" charset="0"/>
              </a:rPr>
              <a:t>phẩm</a:t>
            </a:r>
            <a:r>
              <a:rPr lang="vi-VN" sz="3200" spc="-65">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spc="-5">
                <a:effectLst/>
                <a:latin typeface="Times New Roman" panose="02020603050405020304" pitchFamily="18" charset="0"/>
                <a:ea typeface="Times New Roman" panose="02020603050405020304" pitchFamily="18" charset="0"/>
                <a:cs typeface="Times New Roman" panose="02020603050405020304" pitchFamily="18" charset="0"/>
              </a:rPr>
              <a:t>chất</a:t>
            </a:r>
            <a:r>
              <a:rPr lang="vi-VN" sz="3200" spc="-4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spc="-5">
                <a:effectLst/>
                <a:latin typeface="Times New Roman" panose="02020603050405020304" pitchFamily="18" charset="0"/>
                <a:ea typeface="Times New Roman" panose="02020603050405020304" pitchFamily="18" charset="0"/>
                <a:cs typeface="Times New Roman" panose="02020603050405020304" pitchFamily="18" charset="0"/>
              </a:rPr>
              <a:t>cụ</a:t>
            </a:r>
            <a:r>
              <a:rPr lang="vi-VN" sz="3200" spc="-45">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spc="-5">
                <a:effectLst/>
                <a:latin typeface="Times New Roman" panose="02020603050405020304" pitchFamily="18" charset="0"/>
                <a:ea typeface="Times New Roman" panose="02020603050405020304" pitchFamily="18" charset="0"/>
                <a:cs typeface="Times New Roman" panose="02020603050405020304" pitchFamily="18" charset="0"/>
              </a:rPr>
              <a:t>thể:</a:t>
            </a:r>
            <a:endParaRPr lang="en-US" sz="3200" spc="-5">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buNone/>
            </a:pPr>
            <a:r>
              <a:rPr lang="en-US" sz="3200" spc="-5">
                <a:latin typeface="Times New Roman" panose="02020603050405020304" pitchFamily="18" charset="0"/>
                <a:cs typeface="Times New Roman" panose="02020603050405020304" pitchFamily="18" charset="0"/>
              </a:rPr>
              <a:t> 	- </a:t>
            </a:r>
            <a:r>
              <a:rPr lang="vi-VN" sz="3200">
                <a:latin typeface="Times New Roman" panose="02020603050405020304" pitchFamily="18" charset="0"/>
                <a:cs typeface="Times New Roman" panose="02020603050405020304" pitchFamily="18" charset="0"/>
              </a:rPr>
              <a:t>Đoàn kết, nghiêm túc, tích cực trong tập luyện và hoạt động tập thể.</a:t>
            </a:r>
          </a:p>
          <a:p>
            <a:pPr marL="0" lvl="0" indent="0">
              <a:buNone/>
            </a:pPr>
            <a:r>
              <a:rPr lang="en-US" sz="3200">
                <a:latin typeface="Times New Roman" panose="02020603050405020304" pitchFamily="18" charset="0"/>
                <a:cs typeface="Times New Roman" panose="02020603050405020304" pitchFamily="18" charset="0"/>
              </a:rPr>
              <a:t>	 -</a:t>
            </a:r>
            <a:r>
              <a:rPr lang="vi-VN" sz="3200">
                <a:latin typeface="Times New Roman" panose="02020603050405020304" pitchFamily="18" charset="0"/>
                <a:cs typeface="Times New Roman" panose="02020603050405020304" pitchFamily="18" charset="0"/>
              </a:rPr>
              <a:t>Tích cực tham gia các trò chơi vận động, có trách nhiệm trong khi chơi trò chơi và hình thành thói quen tập luyện TDTT.</a:t>
            </a:r>
            <a:r>
              <a:rPr lang="en-US" sz="3200" b="1" kern="0" spc="-5">
                <a:latin typeface="Times New Roman" panose="02020603050405020304" pitchFamily="18" charset="0"/>
                <a:ea typeface="Times New Roman" panose="02020603050405020304" pitchFamily="18" charset="0"/>
                <a:cs typeface="Times New Roman" panose="02020603050405020304" pitchFamily="18" charset="0"/>
              </a:rPr>
              <a:t>	</a:t>
            </a:r>
            <a:r>
              <a:rPr lang="en-US" sz="3200" b="1" kern="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0624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3" presetClass="entr" presetSubtype="16"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 calcmode="lin" valueType="num">
                                      <p:cBhvr>
                                        <p:cTn id="1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6"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8" presetClass="entr" presetSubtype="12"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strips(downLeft)">
                                      <p:cBhvr>
                                        <p:cTn id="21" dur="500"/>
                                        <p:tgtEl>
                                          <p:spTgt spid="3">
                                            <p:txEl>
                                              <p:pRg st="1" end="1"/>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12" fill="hold"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Effect transition="in" filter="strips(downLeft)">
                                      <p:cBhvr>
                                        <p:cTn id="26" dur="5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Effect transition="in" filter="strips(downLeft)">
                                      <p:cBhvr>
                                        <p:cTn id="3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E7200E5-886E-4CB9-AF49-73F4ADEF060F}"/>
              </a:ext>
            </a:extLst>
          </p:cNvPr>
          <p:cNvSpPr>
            <a:spLocks noGrp="1"/>
          </p:cNvSpPr>
          <p:nvPr>
            <p:ph type="title"/>
          </p:nvPr>
        </p:nvSpPr>
        <p:spPr>
          <a:xfrm>
            <a:off x="838200" y="630942"/>
            <a:ext cx="10515600" cy="903944"/>
          </a:xfrm>
        </p:spPr>
        <p:txBody>
          <a:bodyPr>
            <a:normAutofit/>
          </a:bodyPr>
          <a:lstStyle/>
          <a:p>
            <a:r>
              <a:rPr lang="en-US" sz="3200" b="1" spc="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 </a:t>
            </a:r>
            <a:r>
              <a:rPr lang="vi-VN" sz="3200" b="1" spc="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Mục tiêu </a:t>
            </a:r>
            <a:r>
              <a:rPr lang="vi-VN" sz="3200" b="1" spc="-1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vi-VN" sz="3200" b="1" spc="5">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spc="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endParaRPr lang="vi-VN" sz="3200"/>
          </a:p>
        </p:txBody>
      </p:sp>
      <p:sp>
        <p:nvSpPr>
          <p:cNvPr id="3" name="Chỗ dành sẵn cho Nội dung 2">
            <a:extLst>
              <a:ext uri="{FF2B5EF4-FFF2-40B4-BE49-F238E27FC236}">
                <a16:creationId xmlns:a16="http://schemas.microsoft.com/office/drawing/2014/main" id="{7FB6634D-7331-428E-B42C-693527CB22DD}"/>
              </a:ext>
            </a:extLst>
          </p:cNvPr>
          <p:cNvSpPr>
            <a:spLocks noGrp="1"/>
          </p:cNvSpPr>
          <p:nvPr>
            <p:ph idx="1"/>
          </p:nvPr>
        </p:nvSpPr>
        <p:spPr>
          <a:xfrm>
            <a:off x="669851" y="1527914"/>
            <a:ext cx="11025963" cy="4862254"/>
          </a:xfrm>
        </p:spPr>
        <p:txBody>
          <a:bodyPr>
            <a:noAutofit/>
          </a:bodyPr>
          <a:lstStyle/>
          <a:p>
            <a:pPr marL="0" marR="527050" lvl="0" indent="0">
              <a:lnSpc>
                <a:spcPct val="105000"/>
              </a:lnSpc>
              <a:spcBef>
                <a:spcPts val="875"/>
              </a:spcBef>
              <a:spcAft>
                <a:spcPts val="0"/>
              </a:spcAft>
              <a:buSzPts val="1400"/>
              <a:buNone/>
              <a:tabLst>
                <a:tab pos="537210" algn="l"/>
              </a:tabLst>
            </a:pPr>
            <a:r>
              <a:rPr lang="en-US" sz="3200" b="1" kern="0" spc="-5">
                <a:latin typeface="Times New Roman" panose="02020603050405020304" pitchFamily="18" charset="0"/>
                <a:ea typeface="Times New Roman" panose="02020603050405020304" pitchFamily="18" charset="0"/>
                <a:cs typeface="Times New Roman" panose="02020603050405020304" pitchFamily="18" charset="0"/>
              </a:rPr>
              <a:t>2. </a:t>
            </a:r>
            <a:r>
              <a:rPr lang="vi-VN" sz="3200" b="1" kern="0" spc="-5">
                <a:effectLst/>
                <a:latin typeface="Times New Roman" panose="02020603050405020304" pitchFamily="18" charset="0"/>
                <a:ea typeface="Times New Roman" panose="02020603050405020304" pitchFamily="18" charset="0"/>
                <a:cs typeface="Times New Roman" panose="02020603050405020304" pitchFamily="18" charset="0"/>
              </a:rPr>
              <a:t>Về năng lực</a:t>
            </a:r>
            <a:endParaRPr lang="en-US" sz="3200" b="1" kern="0" spc="-5">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527050" lvl="0" indent="0">
              <a:lnSpc>
                <a:spcPct val="105000"/>
              </a:lnSpc>
              <a:spcBef>
                <a:spcPts val="875"/>
              </a:spcBef>
              <a:spcAft>
                <a:spcPts val="0"/>
              </a:spcAft>
              <a:buSzPts val="1400"/>
              <a:buNone/>
              <a:tabLst>
                <a:tab pos="537210" algn="l"/>
              </a:tabLst>
            </a:pPr>
            <a:r>
              <a:rPr lang="en-US" sz="3200" b="1" kern="0" spc="-5">
                <a:latin typeface="Times New Roman" panose="02020603050405020304" pitchFamily="18" charset="0"/>
                <a:ea typeface="Times New Roman" panose="02020603050405020304" pitchFamily="18" charset="0"/>
                <a:cs typeface="Times New Roman" panose="02020603050405020304" pitchFamily="18" charset="0"/>
              </a:rPr>
              <a:t>	2</a:t>
            </a:r>
            <a:r>
              <a:rPr lang="en-US" sz="3200" b="1" kern="0" spc="-5">
                <a:effectLst/>
                <a:latin typeface="Times New Roman" panose="02020603050405020304" pitchFamily="18" charset="0"/>
                <a:ea typeface="Times New Roman" panose="02020603050405020304" pitchFamily="18" charset="0"/>
                <a:cs typeface="Times New Roman" panose="02020603050405020304" pitchFamily="18" charset="0"/>
              </a:rPr>
              <a:t>.1. </a:t>
            </a:r>
            <a:r>
              <a:rPr lang="vi-VN" sz="3200" b="1">
                <a:effectLst/>
                <a:latin typeface="Times New Roman" panose="02020603050405020304" pitchFamily="18" charset="0"/>
                <a:ea typeface="Times New Roman" panose="02020603050405020304" pitchFamily="18" charset="0"/>
                <a:cs typeface="Times New Roman" panose="02020603050405020304" pitchFamily="18" charset="0"/>
              </a:rPr>
              <a:t>Năng lực chung:</a:t>
            </a:r>
            <a:endParaRPr lang="en-US" sz="3200" b="1">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buNone/>
            </a:pPr>
            <a:r>
              <a:rPr lang="en-US" sz="3200" b="1">
                <a:latin typeface="Times New Roman" panose="02020603050405020304" pitchFamily="18" charset="0"/>
                <a:cs typeface="Times New Roman" panose="02020603050405020304" pitchFamily="18" charset="0"/>
              </a:rPr>
              <a:t>	- </a:t>
            </a:r>
            <a:r>
              <a:rPr lang="vi-VN" sz="3200">
                <a:latin typeface="Times New Roman" panose="02020603050405020304" pitchFamily="18" charset="0"/>
                <a:cs typeface="Times New Roman" panose="02020603050405020304" pitchFamily="18" charset="0"/>
              </a:rPr>
              <a:t>Tự chủ và tự học: Tự xem trước cách thực hiện các bài tập đi theo hướng thẳng trong sách giáo khoa và quan sát động tác mẫu của giáo viên.</a:t>
            </a:r>
          </a:p>
          <a:p>
            <a:pPr marL="0" lvl="0" indent="0">
              <a:buNone/>
            </a:pPr>
            <a:r>
              <a:rPr lang="en-US" sz="3200">
                <a:latin typeface="Times New Roman" panose="02020603050405020304" pitchFamily="18" charset="0"/>
                <a:cs typeface="Times New Roman" panose="02020603050405020304" pitchFamily="18" charset="0"/>
              </a:rPr>
              <a:t>	- </a:t>
            </a:r>
            <a:r>
              <a:rPr lang="vi-VN" sz="3200">
                <a:latin typeface="Times New Roman" panose="02020603050405020304" pitchFamily="18" charset="0"/>
                <a:cs typeface="Times New Roman" panose="02020603050405020304" pitchFamily="18" charset="0"/>
              </a:rPr>
              <a:t>Giao tiếp và hợp tác: Biết phân công, hợp tác trong nhóm để thực hiện các động tác và trò chơi.</a:t>
            </a:r>
          </a:p>
        </p:txBody>
      </p:sp>
    </p:spTree>
    <p:extLst>
      <p:ext uri="{BB962C8B-B14F-4D97-AF65-F5344CB8AC3E}">
        <p14:creationId xmlns:p14="http://schemas.microsoft.com/office/powerpoint/2010/main" val="318380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out)">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out)">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out)">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32"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out)">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EE7200E5-886E-4CB9-AF49-73F4ADEF060F}"/>
              </a:ext>
            </a:extLst>
          </p:cNvPr>
          <p:cNvSpPr>
            <a:spLocks noGrp="1"/>
          </p:cNvSpPr>
          <p:nvPr>
            <p:ph type="title"/>
          </p:nvPr>
        </p:nvSpPr>
        <p:spPr>
          <a:xfrm>
            <a:off x="838200" y="828973"/>
            <a:ext cx="10515600" cy="623703"/>
          </a:xfrm>
        </p:spPr>
        <p:txBody>
          <a:bodyPr>
            <a:normAutofit/>
          </a:bodyPr>
          <a:lstStyle/>
          <a:p>
            <a:r>
              <a:rPr lang="en-US" sz="3200" b="1" spc="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 </a:t>
            </a:r>
            <a:r>
              <a:rPr lang="vi-VN" sz="3200" b="1" spc="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Mục tiêu </a:t>
            </a:r>
            <a:r>
              <a:rPr lang="vi-VN" sz="3200" b="1" spc="-1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vi-VN" sz="3200" b="1" spc="5">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spc="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endParaRPr lang="vi-VN" sz="3200"/>
          </a:p>
        </p:txBody>
      </p:sp>
      <p:sp>
        <p:nvSpPr>
          <p:cNvPr id="3" name="Chỗ dành sẵn cho Nội dung 2">
            <a:extLst>
              <a:ext uri="{FF2B5EF4-FFF2-40B4-BE49-F238E27FC236}">
                <a16:creationId xmlns:a16="http://schemas.microsoft.com/office/drawing/2014/main" id="{7FB6634D-7331-428E-B42C-693527CB22DD}"/>
              </a:ext>
            </a:extLst>
          </p:cNvPr>
          <p:cNvSpPr>
            <a:spLocks noGrp="1"/>
          </p:cNvSpPr>
          <p:nvPr>
            <p:ph idx="1"/>
          </p:nvPr>
        </p:nvSpPr>
        <p:spPr>
          <a:xfrm>
            <a:off x="669851" y="1605439"/>
            <a:ext cx="11025963" cy="4566761"/>
          </a:xfrm>
        </p:spPr>
        <p:txBody>
          <a:bodyPr>
            <a:noAutofit/>
          </a:bodyPr>
          <a:lstStyle/>
          <a:p>
            <a:pPr marL="0" marR="527050" lvl="0" indent="0">
              <a:lnSpc>
                <a:spcPct val="105000"/>
              </a:lnSpc>
              <a:spcBef>
                <a:spcPts val="875"/>
              </a:spcBef>
              <a:spcAft>
                <a:spcPts val="0"/>
              </a:spcAft>
              <a:buSzPts val="1400"/>
              <a:buNone/>
              <a:tabLst>
                <a:tab pos="537210" algn="l"/>
              </a:tabLst>
            </a:pPr>
            <a:r>
              <a:rPr lang="en-US" sz="3200" b="1" kern="0">
                <a:effectLst/>
                <a:latin typeface="Times New Roman" panose="02020603050405020304" pitchFamily="18" charset="0"/>
                <a:ea typeface="Times New Roman" panose="02020603050405020304" pitchFamily="18" charset="0"/>
                <a:cs typeface="Times New Roman" panose="02020603050405020304" pitchFamily="18" charset="0"/>
              </a:rPr>
              <a:t>2.2. </a:t>
            </a:r>
            <a:r>
              <a:rPr lang="vi-VN" sz="3200" b="1" kern="0">
                <a:effectLst/>
                <a:latin typeface="Times New Roman" panose="02020603050405020304" pitchFamily="18" charset="0"/>
                <a:ea typeface="Times New Roman" panose="02020603050405020304" pitchFamily="18" charset="0"/>
                <a:cs typeface="Times New Roman" panose="02020603050405020304" pitchFamily="18" charset="0"/>
              </a:rPr>
              <a:t>Năng lực đặc thù:</a:t>
            </a:r>
            <a:endParaRPr lang="en-US" sz="3200" b="1" kern="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527050" lvl="0" indent="0" algn="just">
              <a:lnSpc>
                <a:spcPct val="105000"/>
              </a:lnSpc>
              <a:spcBef>
                <a:spcPts val="875"/>
              </a:spcBef>
              <a:spcAft>
                <a:spcPts val="0"/>
              </a:spcAft>
              <a:buSzPts val="1400"/>
              <a:buNone/>
              <a:tabLst>
                <a:tab pos="537210" algn="l"/>
              </a:tabLs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 </a:t>
            </a: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3200">
                <a:latin typeface="Times New Roman" panose="02020603050405020304" pitchFamily="18" charset="0"/>
                <a:ea typeface="Times New Roman" panose="02020603050405020304" pitchFamily="18" charset="0"/>
                <a:cs typeface="Times New Roman" panose="02020603050405020304" pitchFamily="18" charset="0"/>
              </a:rPr>
              <a:t>ăng lực</a:t>
            </a: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chăm sóc </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sức khoẻ</a:t>
            </a: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Biết thực hiện vệ sinh sân tập, thực hiện vệ sinh cá nhân để đảm bảo an toàn trong tập</a:t>
            </a:r>
            <a:r>
              <a:rPr lang="vi-VN" sz="3200" spc="-35">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luyện.</a:t>
            </a:r>
            <a:endParaRPr lang="en-US" sz="320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527050" indent="0" algn="just">
              <a:lnSpc>
                <a:spcPct val="105000"/>
              </a:lnSpc>
              <a:spcBef>
                <a:spcPts val="875"/>
              </a:spcBef>
              <a:buSzPts val="1400"/>
              <a:buNone/>
              <a:tabLst>
                <a:tab pos="537210" algn="l"/>
              </a:tabLst>
            </a:pP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 </a:t>
            </a: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N</a:t>
            </a:r>
            <a:r>
              <a:rPr lang="en-US" sz="3200">
                <a:latin typeface="Times New Roman" panose="02020603050405020304" pitchFamily="18" charset="0"/>
                <a:ea typeface="Times New Roman" panose="02020603050405020304" pitchFamily="18" charset="0"/>
                <a:cs typeface="Times New Roman" panose="02020603050405020304" pitchFamily="18" charset="0"/>
              </a:rPr>
              <a:t>ăng lực</a:t>
            </a: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 vận động cơ bản: </a:t>
            </a:r>
            <a:r>
              <a:rPr lang="vi-VN" sz="3200">
                <a:latin typeface="Times New Roman" panose="02020603050405020304" pitchFamily="18" charset="0"/>
                <a:cs typeface="Times New Roman" panose="02020603050405020304" pitchFamily="18" charset="0"/>
              </a:rPr>
              <a:t>Thực hiện được các bài tập đi theo hướng thẳng.</a:t>
            </a:r>
            <a:endParaRPr lang="en-US" sz="3200">
              <a:latin typeface="Times New Roman" panose="02020603050405020304" pitchFamily="18" charset="0"/>
              <a:cs typeface="Times New Roman" panose="02020603050405020304" pitchFamily="18" charset="0"/>
            </a:endParaRPr>
          </a:p>
          <a:p>
            <a:pPr marL="0" marR="527050" indent="0" algn="just">
              <a:lnSpc>
                <a:spcPct val="105000"/>
              </a:lnSpc>
              <a:spcBef>
                <a:spcPts val="875"/>
              </a:spcBef>
              <a:buSzPts val="1400"/>
              <a:buNone/>
              <a:tabLst>
                <a:tab pos="537210" algn="l"/>
              </a:tabLst>
            </a:pPr>
            <a:r>
              <a:rPr lang="en-US"/>
              <a:t>	</a:t>
            </a:r>
            <a:r>
              <a:rPr lang="vi-VN" sz="3200">
                <a:latin typeface="+mj-lt"/>
              </a:rPr>
              <a:t>Biết quan sát tranh, tự khám phá bài và quan sát động tác làm mẫu của giáo viên để tập luyện. Thực hiện được các bài tập đi theo hướng thẳng.</a:t>
            </a:r>
          </a:p>
          <a:p>
            <a:pPr marL="0" marR="527050" indent="0" algn="just">
              <a:lnSpc>
                <a:spcPct val="105000"/>
              </a:lnSpc>
              <a:spcBef>
                <a:spcPts val="875"/>
              </a:spcBef>
              <a:buSzPts val="1400"/>
              <a:buNone/>
              <a:tabLst>
                <a:tab pos="537210" algn="l"/>
              </a:tabLst>
            </a:pPr>
            <a:r>
              <a:rPr lang="en-US" sz="3200">
                <a:latin typeface="Times New Roman" panose="02020603050405020304" pitchFamily="18" charset="0"/>
                <a:cs typeface="Times New Roman" panose="02020603050405020304" pitchFamily="18" charset="0"/>
              </a:rPr>
              <a:t>	</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320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4485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7F796EA-97E1-4A66-A2C4-67841EB0887B}"/>
              </a:ext>
            </a:extLst>
          </p:cNvPr>
          <p:cNvSpPr>
            <a:spLocks noGrp="1"/>
          </p:cNvSpPr>
          <p:nvPr>
            <p:ph type="title"/>
          </p:nvPr>
        </p:nvSpPr>
        <p:spPr>
          <a:xfrm>
            <a:off x="838200" y="681037"/>
            <a:ext cx="10515600" cy="1144588"/>
          </a:xfrm>
        </p:spPr>
        <p:txBody>
          <a:bodyPr/>
          <a:lstStyle/>
          <a:p>
            <a:r>
              <a:rPr lang="en-US" sz="3200" b="1" kern="0">
                <a:solidFill>
                  <a:srgbClr val="FF0000"/>
                </a:solidFill>
                <a:effectLst/>
                <a:latin typeface="Times New Roman" panose="02020603050405020304" pitchFamily="18" charset="0"/>
                <a:ea typeface="Times New Roman" panose="02020603050405020304" pitchFamily="18" charset="0"/>
              </a:rPr>
              <a:t>II. </a:t>
            </a:r>
            <a:r>
              <a:rPr lang="vi-VN" sz="3200" b="1" kern="0">
                <a:solidFill>
                  <a:srgbClr val="FF0000"/>
                </a:solidFill>
                <a:effectLst/>
                <a:latin typeface="Times New Roman" panose="02020603050405020304" pitchFamily="18" charset="0"/>
                <a:ea typeface="Times New Roman" panose="02020603050405020304" pitchFamily="18" charset="0"/>
              </a:rPr>
              <a:t>Địa điểm – phương</a:t>
            </a:r>
            <a:r>
              <a:rPr lang="vi-VN" sz="3200" b="1" kern="0" spc="-20">
                <a:solidFill>
                  <a:srgbClr val="FF0000"/>
                </a:solidFill>
                <a:effectLst/>
                <a:latin typeface="Times New Roman" panose="02020603050405020304" pitchFamily="18" charset="0"/>
                <a:ea typeface="Times New Roman" panose="02020603050405020304" pitchFamily="18" charset="0"/>
              </a:rPr>
              <a:t> </a:t>
            </a:r>
            <a:r>
              <a:rPr lang="vi-VN" sz="3200" b="1" kern="0">
                <a:solidFill>
                  <a:srgbClr val="FF0000"/>
                </a:solidFill>
                <a:effectLst/>
                <a:latin typeface="Times New Roman" panose="02020603050405020304" pitchFamily="18" charset="0"/>
                <a:ea typeface="Times New Roman" panose="02020603050405020304" pitchFamily="18" charset="0"/>
              </a:rPr>
              <a:t>tiện</a:t>
            </a:r>
            <a:br>
              <a:rPr lang="vi-VN" sz="4400" b="1" kern="0">
                <a:effectLst/>
                <a:latin typeface="Times New Roman" panose="02020603050405020304" pitchFamily="18" charset="0"/>
                <a:ea typeface="Times New Roman" panose="02020603050405020304" pitchFamily="18" charset="0"/>
              </a:rPr>
            </a:br>
            <a:endParaRPr lang="vi-VN"/>
          </a:p>
        </p:txBody>
      </p:sp>
      <p:sp>
        <p:nvSpPr>
          <p:cNvPr id="3" name="Chỗ dành sẵn cho Nội dung 2">
            <a:extLst>
              <a:ext uri="{FF2B5EF4-FFF2-40B4-BE49-F238E27FC236}">
                <a16:creationId xmlns:a16="http://schemas.microsoft.com/office/drawing/2014/main" id="{9E913979-41E4-4EBB-B565-520EEC07427D}"/>
              </a:ext>
            </a:extLst>
          </p:cNvPr>
          <p:cNvSpPr>
            <a:spLocks noGrp="1"/>
          </p:cNvSpPr>
          <p:nvPr>
            <p:ph idx="1"/>
          </p:nvPr>
        </p:nvSpPr>
        <p:spPr>
          <a:xfrm>
            <a:off x="838200" y="1275831"/>
            <a:ext cx="10515600" cy="3020097"/>
          </a:xfrm>
        </p:spPr>
        <p:txBody>
          <a:bodyPr>
            <a:noAutofit/>
          </a:bodyPr>
          <a:lstStyle/>
          <a:p>
            <a:pPr marL="0" lvl="0" indent="0">
              <a:spcBef>
                <a:spcPts val="850"/>
              </a:spcBef>
              <a:buSzPts val="1400"/>
              <a:buNone/>
              <a:tabLst>
                <a:tab pos="537210" algn="l"/>
              </a:tabLst>
            </a:pPr>
            <a:r>
              <a:rPr lang="en-US" sz="3200" b="1">
                <a:effectLst/>
                <a:latin typeface="Times New Roman" panose="02020603050405020304" pitchFamily="18" charset="0"/>
                <a:ea typeface="Times New Roman" panose="02020603050405020304" pitchFamily="18" charset="0"/>
              </a:rPr>
              <a:t>- </a:t>
            </a:r>
            <a:r>
              <a:rPr lang="vi-VN" sz="3200" b="1">
                <a:effectLst/>
                <a:latin typeface="Times New Roman" panose="02020603050405020304" pitchFamily="18" charset="0"/>
                <a:ea typeface="Times New Roman" panose="02020603050405020304" pitchFamily="18" charset="0"/>
              </a:rPr>
              <a:t>Địa điểm</a:t>
            </a:r>
            <a:r>
              <a:rPr lang="vi-VN" sz="3200">
                <a:effectLst/>
                <a:latin typeface="Times New Roman" panose="02020603050405020304" pitchFamily="18" charset="0"/>
                <a:ea typeface="Times New Roman" panose="02020603050405020304" pitchFamily="18" charset="0"/>
              </a:rPr>
              <a:t>: Sân</a:t>
            </a:r>
            <a:r>
              <a:rPr lang="vi-VN" sz="3200" spc="5">
                <a:effectLst/>
                <a:latin typeface="Times New Roman" panose="02020603050405020304" pitchFamily="18" charset="0"/>
                <a:ea typeface="Times New Roman" panose="02020603050405020304" pitchFamily="18" charset="0"/>
              </a:rPr>
              <a:t> </a:t>
            </a:r>
            <a:r>
              <a:rPr lang="en-US" sz="3200">
                <a:effectLst/>
                <a:latin typeface="Times New Roman" panose="02020603050405020304" pitchFamily="18" charset="0"/>
                <a:ea typeface="Times New Roman" panose="02020603050405020304" pitchFamily="18" charset="0"/>
              </a:rPr>
              <a:t>nhà</a:t>
            </a:r>
            <a:endParaRPr lang="vi-VN" sz="3200">
              <a:effectLst/>
              <a:latin typeface="Times New Roman" panose="02020603050405020304" pitchFamily="18" charset="0"/>
              <a:ea typeface="Times New Roman" panose="02020603050405020304" pitchFamily="18" charset="0"/>
            </a:endParaRPr>
          </a:p>
          <a:p>
            <a:pPr marL="0" lvl="0" indent="0">
              <a:spcBef>
                <a:spcPts val="910"/>
              </a:spcBef>
              <a:buSzPts val="1400"/>
              <a:buNone/>
              <a:tabLst>
                <a:tab pos="228600" algn="l"/>
                <a:tab pos="537210" algn="l"/>
              </a:tabLst>
            </a:pPr>
            <a:r>
              <a:rPr lang="en-US" sz="3200" b="1" kern="0">
                <a:effectLst/>
                <a:latin typeface="Times New Roman" panose="02020603050405020304" pitchFamily="18" charset="0"/>
                <a:ea typeface="Times New Roman" panose="02020603050405020304" pitchFamily="18" charset="0"/>
              </a:rPr>
              <a:t>- </a:t>
            </a:r>
            <a:r>
              <a:rPr lang="vi-VN" sz="3200" b="1" kern="0">
                <a:effectLst/>
                <a:latin typeface="Times New Roman" panose="02020603050405020304" pitchFamily="18" charset="0"/>
                <a:ea typeface="Times New Roman" panose="02020603050405020304" pitchFamily="18" charset="0"/>
              </a:rPr>
              <a:t>Phương</a:t>
            </a:r>
            <a:r>
              <a:rPr lang="vi-VN" sz="3200" b="1" kern="0" spc="-5">
                <a:effectLst/>
                <a:latin typeface="Times New Roman" panose="02020603050405020304" pitchFamily="18" charset="0"/>
                <a:ea typeface="Times New Roman" panose="02020603050405020304" pitchFamily="18" charset="0"/>
              </a:rPr>
              <a:t> </a:t>
            </a:r>
            <a:r>
              <a:rPr lang="vi-VN" sz="3200" b="1" kern="0">
                <a:effectLst/>
                <a:latin typeface="Times New Roman" panose="02020603050405020304" pitchFamily="18" charset="0"/>
                <a:ea typeface="Times New Roman" panose="02020603050405020304" pitchFamily="18" charset="0"/>
              </a:rPr>
              <a:t>tiện:</a:t>
            </a:r>
          </a:p>
          <a:p>
            <a:pPr marL="204470" indent="0" algn="just">
              <a:spcBef>
                <a:spcPts val="850"/>
              </a:spcBef>
              <a:buNone/>
            </a:pPr>
            <a:r>
              <a:rPr lang="vi-VN" sz="3200">
                <a:effectLst/>
                <a:latin typeface="Times New Roman" panose="02020603050405020304" pitchFamily="18" charset="0"/>
                <a:ea typeface="Times New Roman" panose="02020603050405020304" pitchFamily="18" charset="0"/>
              </a:rPr>
              <a:t>+ Giáo viên chuẩn bị: </a:t>
            </a:r>
            <a:r>
              <a:rPr lang="vi-VN" sz="3200">
                <a:latin typeface="Times New Roman" panose="02020603050405020304" pitchFamily="18" charset="0"/>
                <a:cs typeface="Times New Roman" panose="02020603050405020304" pitchFamily="18" charset="0"/>
              </a:rPr>
              <a:t>Tranh ảnh, trang phục thể thao, còi phục vụ trò chơi.</a:t>
            </a:r>
            <a:endParaRPr lang="en-US" sz="3200">
              <a:latin typeface="Times New Roman" panose="02020603050405020304" pitchFamily="18" charset="0"/>
              <a:cs typeface="Times New Roman" panose="02020603050405020304" pitchFamily="18" charset="0"/>
            </a:endParaRPr>
          </a:p>
          <a:p>
            <a:pPr marL="204470" indent="0" algn="just">
              <a:spcBef>
                <a:spcPts val="850"/>
              </a:spcBef>
              <a:buNone/>
            </a:pPr>
            <a:r>
              <a:rPr lang="vi-VN" sz="3200">
                <a:effectLst/>
                <a:latin typeface="Times New Roman" panose="02020603050405020304" pitchFamily="18" charset="0"/>
                <a:ea typeface="Times New Roman" panose="02020603050405020304" pitchFamily="18" charset="0"/>
              </a:rPr>
              <a:t>+ Học sinh chuẩn bị: Giày thể thao.</a:t>
            </a:r>
          </a:p>
          <a:p>
            <a:endParaRPr lang="vi-VN" sz="3200"/>
          </a:p>
        </p:txBody>
      </p:sp>
      <p:sp>
        <p:nvSpPr>
          <p:cNvPr id="16" name="Chỗ dành sẵn cho Nội dung 2">
            <a:extLst>
              <a:ext uri="{FF2B5EF4-FFF2-40B4-BE49-F238E27FC236}">
                <a16:creationId xmlns:a16="http://schemas.microsoft.com/office/drawing/2014/main" id="{2B58D1DF-A757-4252-906D-0B4CAFA43B4E}"/>
              </a:ext>
            </a:extLst>
          </p:cNvPr>
          <p:cNvSpPr txBox="1">
            <a:spLocks/>
          </p:cNvSpPr>
          <p:nvPr/>
        </p:nvSpPr>
        <p:spPr>
          <a:xfrm>
            <a:off x="723014" y="4257828"/>
            <a:ext cx="10783186" cy="256207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spcBef>
                <a:spcPts val="910"/>
              </a:spcBef>
              <a:buSzPts val="1400"/>
              <a:buNone/>
              <a:tabLst>
                <a:tab pos="228600" algn="l"/>
                <a:tab pos="774700" algn="l"/>
              </a:tabLst>
            </a:pPr>
            <a:r>
              <a:rPr lang="en-US" sz="3200" b="1" ker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III. </a:t>
            </a:r>
            <a:r>
              <a:rPr lang="vi-VN" sz="3200" b="1" ker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Phương pháp và hình thức tổ chức dạy</a:t>
            </a:r>
            <a:r>
              <a:rPr lang="vi-VN" sz="3200" b="1" kern="0" spc="-3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b="1" ker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học</a:t>
            </a:r>
            <a:endParaRPr lang="en-US" sz="3200" b="1" kern="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lvl="0" indent="0">
              <a:buNone/>
            </a:pPr>
            <a:r>
              <a:rPr lang="en-US" sz="3200">
                <a:latin typeface="Times New Roman" panose="02020603050405020304" pitchFamily="18" charset="0"/>
                <a:ea typeface="Times New Roman" panose="02020603050405020304" pitchFamily="18" charset="0"/>
                <a:cs typeface="Times New Roman" panose="02020603050405020304" pitchFamily="18" charset="0"/>
              </a:rPr>
              <a:t>	</a:t>
            </a:r>
            <a:r>
              <a:rPr lang="en-US" sz="3200">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3200">
                <a:effectLst/>
                <a:latin typeface="Times New Roman" panose="02020603050405020304" pitchFamily="18" charset="0"/>
                <a:ea typeface="Times New Roman" panose="02020603050405020304" pitchFamily="18" charset="0"/>
                <a:cs typeface="Times New Roman" panose="02020603050405020304" pitchFamily="18" charset="0"/>
              </a:rPr>
              <a:t>Phương pháp dạy học chính: </a:t>
            </a:r>
            <a:r>
              <a:rPr lang="vi-VN" sz="3200">
                <a:latin typeface="Times New Roman" panose="02020603050405020304" pitchFamily="18" charset="0"/>
                <a:cs typeface="Times New Roman" panose="02020603050405020304" pitchFamily="18" charset="0"/>
              </a:rPr>
              <a:t>Làm mẫu, sử dụng lời nói, tập luyện, trò chơi và thi đấu.</a:t>
            </a:r>
          </a:p>
          <a:p>
            <a:pPr marL="0" indent="0">
              <a:buNone/>
            </a:pPr>
            <a:r>
              <a:rPr lang="en-US" sz="3200">
                <a:latin typeface="Times New Roman" panose="02020603050405020304" pitchFamily="18" charset="0"/>
                <a:cs typeface="Times New Roman" panose="02020603050405020304" pitchFamily="18" charset="0"/>
              </a:rPr>
              <a:t>	- </a:t>
            </a:r>
            <a:r>
              <a:rPr lang="vi-VN" sz="3200">
                <a:latin typeface="Times New Roman" panose="02020603050405020304" pitchFamily="18" charset="0"/>
                <a:cs typeface="Times New Roman" panose="02020603050405020304" pitchFamily="18" charset="0"/>
              </a:rPr>
              <a:t>Hình thức dạy học chính: Tập luyện đồng loạt (tập thể), tập theo nhóm, cặp đôi và cá nhân.</a:t>
            </a:r>
          </a:p>
          <a:p>
            <a:pPr marL="0" indent="0">
              <a:buNone/>
            </a:pPr>
            <a:endParaRPr lang="vi-VN" sz="3200">
              <a:latin typeface="Times New Roman" panose="02020603050405020304" pitchFamily="18" charset="0"/>
              <a:cs typeface="Times New Roman" panose="02020603050405020304" pitchFamily="18" charset="0"/>
            </a:endParaRPr>
          </a:p>
          <a:p>
            <a:pPr marL="0" lvl="0" indent="0">
              <a:buNone/>
            </a:pPr>
            <a:endParaRPr lang="vi-VN" sz="32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480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3"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100"/>
                                        <p:tgtEl>
                                          <p:spTgt spid="3">
                                            <p:txEl>
                                              <p:pRg st="0" end="0"/>
                                            </p:txEl>
                                          </p:spTgt>
                                        </p:tgtEl>
                                      </p:cBhvr>
                                    </p:animEffect>
                                    <p:anim calcmode="lin" valueType="num">
                                      <p:cBhvr>
                                        <p:cTn id="14" dur="4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5" dur="400" fill="hold"/>
                                        <p:tgtEl>
                                          <p:spTgt spid="3">
                                            <p:txEl>
                                              <p:pRg st="0" end="0"/>
                                            </p:txEl>
                                          </p:spTgt>
                                        </p:tgtEl>
                                        <p:attrNameLst>
                                          <p:attrName>ppt_y</p:attrName>
                                        </p:attrNameLst>
                                      </p:cBhvr>
                                      <p:tavLst>
                                        <p:tav tm="0">
                                          <p:val>
                                            <p:strVal val="#ppt_y+0.31"/>
                                          </p:val>
                                        </p:tav>
                                        <p:tav tm="100000">
                                          <p:val>
                                            <p:strVal val="#ppt_y+0.31"/>
                                          </p:val>
                                        </p:tav>
                                      </p:tavLst>
                                    </p:anim>
                                    <p:anim calcmode="lin" valueType="num">
                                      <p:cBhvr>
                                        <p:cTn id="16" dur="600" decel="50000" fill="hold">
                                          <p:stCondLst>
                                            <p:cond delay="400"/>
                                          </p:stCondLst>
                                        </p:cTn>
                                        <p:tgtEl>
                                          <p:spTgt spid="3">
                                            <p:txEl>
                                              <p:pRg st="0" end="0"/>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7" dur="600" decel="50000" fill="hold">
                                          <p:stCondLst>
                                            <p:cond delay="400"/>
                                          </p:stCondLst>
                                        </p:cTn>
                                        <p:tgtEl>
                                          <p:spTgt spid="3">
                                            <p:txEl>
                                              <p:pRg st="0" end="0"/>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3" presetClass="entr" presetSubtype="0" fill="hold" grpId="0"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Effect transition="in" filter="fade">
                                      <p:cBhvr>
                                        <p:cTn id="22" dur="100"/>
                                        <p:tgtEl>
                                          <p:spTgt spid="3">
                                            <p:txEl>
                                              <p:pRg st="1" end="1"/>
                                            </p:txEl>
                                          </p:spTgt>
                                        </p:tgtEl>
                                      </p:cBhvr>
                                    </p:animEffect>
                                    <p:anim calcmode="lin" valueType="num">
                                      <p:cBhvr>
                                        <p:cTn id="23" dur="4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4" dur="400" fill="hold"/>
                                        <p:tgtEl>
                                          <p:spTgt spid="3">
                                            <p:txEl>
                                              <p:pRg st="1" end="1"/>
                                            </p:txEl>
                                          </p:spTgt>
                                        </p:tgtEl>
                                        <p:attrNameLst>
                                          <p:attrName>ppt_y</p:attrName>
                                        </p:attrNameLst>
                                      </p:cBhvr>
                                      <p:tavLst>
                                        <p:tav tm="0">
                                          <p:val>
                                            <p:strVal val="#ppt_y+0.31"/>
                                          </p:val>
                                        </p:tav>
                                        <p:tav tm="100000">
                                          <p:val>
                                            <p:strVal val="#ppt_y+0.31"/>
                                          </p:val>
                                        </p:tav>
                                      </p:tavLst>
                                    </p:anim>
                                    <p:anim calcmode="lin" valueType="num">
                                      <p:cBhvr>
                                        <p:cTn id="25" dur="600" decel="50000" fill="hold">
                                          <p:stCondLst>
                                            <p:cond delay="400"/>
                                          </p:stCondLst>
                                        </p:cTn>
                                        <p:tgtEl>
                                          <p:spTgt spid="3">
                                            <p:txEl>
                                              <p:pRg st="1" end="1"/>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6" dur="600" decel="50000" fill="hold">
                                          <p:stCondLst>
                                            <p:cond delay="400"/>
                                          </p:stCondLst>
                                        </p:cTn>
                                        <p:tgtEl>
                                          <p:spTgt spid="3">
                                            <p:txEl>
                                              <p:pRg st="1" end="1"/>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3" presetClass="entr" presetSubtype="0" fill="hold" grpId="0"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Effect transition="in" filter="fade">
                                      <p:cBhvr>
                                        <p:cTn id="31" dur="100"/>
                                        <p:tgtEl>
                                          <p:spTgt spid="3">
                                            <p:txEl>
                                              <p:pRg st="2" end="2"/>
                                            </p:txEl>
                                          </p:spTgt>
                                        </p:tgtEl>
                                      </p:cBhvr>
                                    </p:animEffect>
                                    <p:anim calcmode="lin" valueType="num">
                                      <p:cBhvr>
                                        <p:cTn id="32" dur="4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3" dur="400" fill="hold"/>
                                        <p:tgtEl>
                                          <p:spTgt spid="3">
                                            <p:txEl>
                                              <p:pRg st="2" end="2"/>
                                            </p:txEl>
                                          </p:spTgt>
                                        </p:tgtEl>
                                        <p:attrNameLst>
                                          <p:attrName>ppt_y</p:attrName>
                                        </p:attrNameLst>
                                      </p:cBhvr>
                                      <p:tavLst>
                                        <p:tav tm="0">
                                          <p:val>
                                            <p:strVal val="#ppt_y+0.31"/>
                                          </p:val>
                                        </p:tav>
                                        <p:tav tm="100000">
                                          <p:val>
                                            <p:strVal val="#ppt_y+0.31"/>
                                          </p:val>
                                        </p:tav>
                                      </p:tavLst>
                                    </p:anim>
                                    <p:anim calcmode="lin" valueType="num">
                                      <p:cBhvr>
                                        <p:cTn id="34" dur="600" decel="50000" fill="hold">
                                          <p:stCondLst>
                                            <p:cond delay="400"/>
                                          </p:stCondLst>
                                        </p:cTn>
                                        <p:tgtEl>
                                          <p:spTgt spid="3">
                                            <p:txEl>
                                              <p:pRg st="2" end="2"/>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5" dur="600" decel="50000" fill="hold">
                                          <p:stCondLst>
                                            <p:cond delay="400"/>
                                          </p:stCondLst>
                                        </p:cTn>
                                        <p:tgtEl>
                                          <p:spTgt spid="3">
                                            <p:txEl>
                                              <p:pRg st="2" end="2"/>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3" presetClass="entr" presetSubtype="0" fill="hold" grpId="0" nodeType="clickEffect">
                                  <p:stCondLst>
                                    <p:cond delay="0"/>
                                  </p:stCondLst>
                                  <p:childTnLst>
                                    <p:set>
                                      <p:cBhvr>
                                        <p:cTn id="39" dur="1" fill="hold">
                                          <p:stCondLst>
                                            <p:cond delay="0"/>
                                          </p:stCondLst>
                                        </p:cTn>
                                        <p:tgtEl>
                                          <p:spTgt spid="3">
                                            <p:txEl>
                                              <p:pRg st="3" end="3"/>
                                            </p:txEl>
                                          </p:spTgt>
                                        </p:tgtEl>
                                        <p:attrNameLst>
                                          <p:attrName>style.visibility</p:attrName>
                                        </p:attrNameLst>
                                      </p:cBhvr>
                                      <p:to>
                                        <p:strVal val="visible"/>
                                      </p:to>
                                    </p:set>
                                    <p:animEffect transition="in" filter="fade">
                                      <p:cBhvr>
                                        <p:cTn id="40" dur="100"/>
                                        <p:tgtEl>
                                          <p:spTgt spid="3">
                                            <p:txEl>
                                              <p:pRg st="3" end="3"/>
                                            </p:txEl>
                                          </p:spTgt>
                                        </p:tgtEl>
                                      </p:cBhvr>
                                    </p:animEffect>
                                    <p:anim calcmode="lin" valueType="num">
                                      <p:cBhvr>
                                        <p:cTn id="41" dur="4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42" dur="400" fill="hold"/>
                                        <p:tgtEl>
                                          <p:spTgt spid="3">
                                            <p:txEl>
                                              <p:pRg st="3" end="3"/>
                                            </p:txEl>
                                          </p:spTgt>
                                        </p:tgtEl>
                                        <p:attrNameLst>
                                          <p:attrName>ppt_y</p:attrName>
                                        </p:attrNameLst>
                                      </p:cBhvr>
                                      <p:tavLst>
                                        <p:tav tm="0">
                                          <p:val>
                                            <p:strVal val="#ppt_y+0.31"/>
                                          </p:val>
                                        </p:tav>
                                        <p:tav tm="100000">
                                          <p:val>
                                            <p:strVal val="#ppt_y+0.31"/>
                                          </p:val>
                                        </p:tav>
                                      </p:tavLst>
                                    </p:anim>
                                    <p:anim calcmode="lin" valueType="num">
                                      <p:cBhvr>
                                        <p:cTn id="43" dur="600" decel="50000" fill="hold">
                                          <p:stCondLst>
                                            <p:cond delay="400"/>
                                          </p:stCondLst>
                                        </p:cTn>
                                        <p:tgtEl>
                                          <p:spTgt spid="3">
                                            <p:txEl>
                                              <p:pRg st="3" end="3"/>
                                            </p:tx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4" dur="600" decel="50000" fill="hold">
                                          <p:stCondLst>
                                            <p:cond delay="400"/>
                                          </p:stCondLst>
                                        </p:cTn>
                                        <p:tgtEl>
                                          <p:spTgt spid="3">
                                            <p:txEl>
                                              <p:pRg st="3" end="3"/>
                                            </p:tx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42"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barn(outHorizontal)">
                                      <p:cBhvr>
                                        <p:cTn id="4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8BE7022-E8DA-4A27-8946-B8B249D4A84D}"/>
              </a:ext>
            </a:extLst>
          </p:cNvPr>
          <p:cNvSpPr>
            <a:spLocks noGrp="1"/>
          </p:cNvSpPr>
          <p:nvPr>
            <p:ph type="title"/>
          </p:nvPr>
        </p:nvSpPr>
        <p:spPr>
          <a:xfrm>
            <a:off x="838200" y="365125"/>
            <a:ext cx="10515600" cy="963945"/>
          </a:xfrm>
        </p:spPr>
        <p:txBody>
          <a:bodyPr>
            <a:normAutofit/>
          </a:bodyPr>
          <a:lstStyle/>
          <a:p>
            <a:r>
              <a:rPr lang="en-US" sz="3200" b="1">
                <a:solidFill>
                  <a:srgbClr val="FF0000"/>
                </a:solidFill>
                <a:latin typeface="Times New Roman" panose="02020603050405020304" pitchFamily="18" charset="0"/>
                <a:cs typeface="Times New Roman" panose="02020603050405020304" pitchFamily="18" charset="0"/>
              </a:rPr>
              <a:t>IV. TIẾN TRÌNH TIẾT DẠY</a:t>
            </a:r>
            <a:endParaRPr lang="vi-VN" sz="3200" b="1">
              <a:solidFill>
                <a:srgbClr val="FF0000"/>
              </a:solidFill>
              <a:latin typeface="Times New Roman" panose="02020603050405020304" pitchFamily="18" charset="0"/>
              <a:cs typeface="Times New Roman" panose="02020603050405020304" pitchFamily="18" charset="0"/>
            </a:endParaRPr>
          </a:p>
        </p:txBody>
      </p:sp>
      <p:sp>
        <p:nvSpPr>
          <p:cNvPr id="3" name="Chỗ dành sẵn cho Nội dung 2">
            <a:extLst>
              <a:ext uri="{FF2B5EF4-FFF2-40B4-BE49-F238E27FC236}">
                <a16:creationId xmlns:a16="http://schemas.microsoft.com/office/drawing/2014/main" id="{405A0836-16EA-4177-8A15-76AB1BC10070}"/>
              </a:ext>
            </a:extLst>
          </p:cNvPr>
          <p:cNvSpPr>
            <a:spLocks noGrp="1"/>
          </p:cNvSpPr>
          <p:nvPr>
            <p:ph idx="1"/>
          </p:nvPr>
        </p:nvSpPr>
        <p:spPr>
          <a:xfrm>
            <a:off x="838200" y="1219562"/>
            <a:ext cx="10515600" cy="4351338"/>
          </a:xfrm>
        </p:spPr>
        <p:txBody>
          <a:bodyPr/>
          <a:lstStyle/>
          <a:p>
            <a:pPr marL="0" indent="0">
              <a:buNone/>
            </a:pPr>
            <a:r>
              <a:rPr lang="en-US" sz="3200" b="1">
                <a:solidFill>
                  <a:srgbClr val="0000FF"/>
                </a:solidFill>
                <a:latin typeface="Times New Roman" panose="02020603050405020304" pitchFamily="18" charset="0"/>
                <a:cs typeface="Times New Roman" panose="02020603050405020304" pitchFamily="18" charset="0"/>
              </a:rPr>
              <a:t>1. Phần mở đầu:</a:t>
            </a:r>
          </a:p>
          <a:p>
            <a:pPr marL="0" indent="0">
              <a:buNone/>
            </a:pPr>
            <a:r>
              <a:rPr lang="en-US" sz="3200" b="1">
                <a:solidFill>
                  <a:srgbClr val="0000FF"/>
                </a:solidFill>
                <a:latin typeface="Times New Roman" panose="02020603050405020304" pitchFamily="18" charset="0"/>
                <a:cs typeface="Times New Roman" panose="02020603050405020304" pitchFamily="18" charset="0"/>
              </a:rPr>
              <a:t>Khởi động: </a:t>
            </a:r>
          </a:p>
          <a:p>
            <a:pPr marL="0" indent="0">
              <a:buNone/>
            </a:pPr>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Xoay các khớp</a:t>
            </a:r>
          </a:p>
          <a:p>
            <a:pPr marL="0" indent="0">
              <a:buNone/>
            </a:pPr>
            <a:endParaRPr lang="vi-VN"/>
          </a:p>
        </p:txBody>
      </p:sp>
      <p:pic>
        <p:nvPicPr>
          <p:cNvPr id="6" name="Hình ảnh 5">
            <a:extLst>
              <a:ext uri="{FF2B5EF4-FFF2-40B4-BE49-F238E27FC236}">
                <a16:creationId xmlns:a16="http://schemas.microsoft.com/office/drawing/2014/main" id="{CDBFF0FB-D6E9-43D7-BF28-58685464F7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51584" y="270931"/>
            <a:ext cx="1392868" cy="2811789"/>
          </a:xfrm>
          <a:prstGeom prst="rect">
            <a:avLst/>
          </a:prstGeom>
        </p:spPr>
      </p:pic>
      <p:pic>
        <p:nvPicPr>
          <p:cNvPr id="9" name="Hình ảnh 8">
            <a:extLst>
              <a:ext uri="{FF2B5EF4-FFF2-40B4-BE49-F238E27FC236}">
                <a16:creationId xmlns:a16="http://schemas.microsoft.com/office/drawing/2014/main" id="{8BE43D23-755F-44C7-B19A-FFD0F711A6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34213" y="101600"/>
            <a:ext cx="1600460" cy="3056961"/>
          </a:xfrm>
          <a:prstGeom prst="rect">
            <a:avLst/>
          </a:prstGeom>
        </p:spPr>
      </p:pic>
      <p:sp>
        <p:nvSpPr>
          <p:cNvPr id="7" name="Bong bóng Lời nói: Hình bầu dục 6">
            <a:hlinkClick r:id="rId4" action="ppaction://hlinkfile"/>
            <a:extLst>
              <a:ext uri="{FF2B5EF4-FFF2-40B4-BE49-F238E27FC236}">
                <a16:creationId xmlns:a16="http://schemas.microsoft.com/office/drawing/2014/main" id="{4044E5F4-DB5F-4AAB-A5D2-EF971CC4CEEC}"/>
              </a:ext>
            </a:extLst>
          </p:cNvPr>
          <p:cNvSpPr/>
          <p:nvPr/>
        </p:nvSpPr>
        <p:spPr>
          <a:xfrm>
            <a:off x="9358159" y="330537"/>
            <a:ext cx="776176" cy="664532"/>
          </a:xfrm>
          <a:prstGeom prst="wedgeEllipseCallout">
            <a:avLst>
              <a:gd name="adj1" fmla="val 55155"/>
              <a:gd name="adj2" fmla="val 63093"/>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a:t>Xoay vai</a:t>
            </a:r>
            <a:endParaRPr lang="vi-VN" sz="1400"/>
          </a:p>
        </p:txBody>
      </p:sp>
      <p:sp>
        <p:nvSpPr>
          <p:cNvPr id="4" name="Bong bóng Lời nói: Hình bầu dục 3">
            <a:hlinkClick r:id="rId5" action="ppaction://hlinkfile"/>
            <a:extLst>
              <a:ext uri="{FF2B5EF4-FFF2-40B4-BE49-F238E27FC236}">
                <a16:creationId xmlns:a16="http://schemas.microsoft.com/office/drawing/2014/main" id="{B1E864E5-7DA3-4D8F-8A83-0497992F64EC}"/>
              </a:ext>
            </a:extLst>
          </p:cNvPr>
          <p:cNvSpPr/>
          <p:nvPr/>
        </p:nvSpPr>
        <p:spPr>
          <a:xfrm>
            <a:off x="6914571" y="330537"/>
            <a:ext cx="776176" cy="664532"/>
          </a:xfrm>
          <a:prstGeom prst="wedgeEllipseCallout">
            <a:avLst>
              <a:gd name="adj1" fmla="val 55155"/>
              <a:gd name="adj2" fmla="val 63093"/>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a:t>Xoay cổ</a:t>
            </a:r>
            <a:endParaRPr lang="vi-VN" sz="1400"/>
          </a:p>
        </p:txBody>
      </p:sp>
      <p:pic>
        <p:nvPicPr>
          <p:cNvPr id="21" name="Hình ảnh 20">
            <a:extLst>
              <a:ext uri="{FF2B5EF4-FFF2-40B4-BE49-F238E27FC236}">
                <a16:creationId xmlns:a16="http://schemas.microsoft.com/office/drawing/2014/main" id="{50C0E8E8-DDFE-4AE9-B059-5AAA52E86D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8433" y="3561801"/>
            <a:ext cx="1438597" cy="3140482"/>
          </a:xfrm>
          <a:prstGeom prst="rect">
            <a:avLst/>
          </a:prstGeom>
        </p:spPr>
      </p:pic>
      <p:sp>
        <p:nvSpPr>
          <p:cNvPr id="10" name="Bong bóng Lời nói: Hình bầu dục 9">
            <a:hlinkClick r:id="rId7" action="ppaction://hlinkfile"/>
            <a:extLst>
              <a:ext uri="{FF2B5EF4-FFF2-40B4-BE49-F238E27FC236}">
                <a16:creationId xmlns:a16="http://schemas.microsoft.com/office/drawing/2014/main" id="{B6FF895E-BA99-4624-8637-3273F26BF4B0}"/>
              </a:ext>
            </a:extLst>
          </p:cNvPr>
          <p:cNvSpPr/>
          <p:nvPr/>
        </p:nvSpPr>
        <p:spPr>
          <a:xfrm>
            <a:off x="267363" y="3555595"/>
            <a:ext cx="776176" cy="664532"/>
          </a:xfrm>
          <a:prstGeom prst="wedgeEllipseCallout">
            <a:avLst>
              <a:gd name="adj1" fmla="val 55155"/>
              <a:gd name="adj2" fmla="val 63093"/>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a:t>Xoay cánh tay</a:t>
            </a:r>
            <a:endParaRPr lang="vi-VN" sz="1400"/>
          </a:p>
        </p:txBody>
      </p:sp>
      <p:pic>
        <p:nvPicPr>
          <p:cNvPr id="23" name="Hình ảnh 22">
            <a:extLst>
              <a:ext uri="{FF2B5EF4-FFF2-40B4-BE49-F238E27FC236}">
                <a16:creationId xmlns:a16="http://schemas.microsoft.com/office/drawing/2014/main" id="{6E6E9A23-0962-4DCB-9D0E-0034AEC9CFF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937212" y="3642265"/>
            <a:ext cx="1372202" cy="2885198"/>
          </a:xfrm>
          <a:prstGeom prst="rect">
            <a:avLst/>
          </a:prstGeom>
        </p:spPr>
      </p:pic>
      <p:pic>
        <p:nvPicPr>
          <p:cNvPr id="25" name="Hình ảnh 24">
            <a:extLst>
              <a:ext uri="{FF2B5EF4-FFF2-40B4-BE49-F238E27FC236}">
                <a16:creationId xmlns:a16="http://schemas.microsoft.com/office/drawing/2014/main" id="{2C6CA8FD-F4B0-48D9-9450-34E249F03B6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756072" y="3653069"/>
            <a:ext cx="1314255" cy="2839806"/>
          </a:xfrm>
          <a:prstGeom prst="rect">
            <a:avLst/>
          </a:prstGeom>
        </p:spPr>
      </p:pic>
      <p:pic>
        <p:nvPicPr>
          <p:cNvPr id="27" name="Hình ảnh 26">
            <a:extLst>
              <a:ext uri="{FF2B5EF4-FFF2-40B4-BE49-F238E27FC236}">
                <a16:creationId xmlns:a16="http://schemas.microsoft.com/office/drawing/2014/main" id="{959ECB0F-7723-4DD4-A430-77FC44017E72}"/>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609770" y="3737107"/>
            <a:ext cx="1464158" cy="2755768"/>
          </a:xfrm>
          <a:prstGeom prst="rect">
            <a:avLst/>
          </a:prstGeom>
        </p:spPr>
      </p:pic>
      <p:pic>
        <p:nvPicPr>
          <p:cNvPr id="29" name="Hình ảnh 28">
            <a:extLst>
              <a:ext uri="{FF2B5EF4-FFF2-40B4-BE49-F238E27FC236}">
                <a16:creationId xmlns:a16="http://schemas.microsoft.com/office/drawing/2014/main" id="{69F0CAA1-1072-45BA-811F-CE4A784B075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306788" y="3642265"/>
            <a:ext cx="1453449" cy="2839806"/>
          </a:xfrm>
          <a:prstGeom prst="rect">
            <a:avLst/>
          </a:prstGeom>
        </p:spPr>
      </p:pic>
      <p:pic>
        <p:nvPicPr>
          <p:cNvPr id="31" name="Hình ảnh 30">
            <a:extLst>
              <a:ext uri="{FF2B5EF4-FFF2-40B4-BE49-F238E27FC236}">
                <a16:creationId xmlns:a16="http://schemas.microsoft.com/office/drawing/2014/main" id="{73224DEB-01FB-4BE0-B6C9-8B8CB0892A03}"/>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326248" y="3894667"/>
            <a:ext cx="1600460" cy="2632796"/>
          </a:xfrm>
          <a:prstGeom prst="rect">
            <a:avLst/>
          </a:prstGeom>
        </p:spPr>
      </p:pic>
      <p:sp>
        <p:nvSpPr>
          <p:cNvPr id="11" name="Bong bóng Lời nói: Hình bầu dục 10">
            <a:hlinkClick r:id="rId13" action="ppaction://hlinkfile"/>
            <a:extLst>
              <a:ext uri="{FF2B5EF4-FFF2-40B4-BE49-F238E27FC236}">
                <a16:creationId xmlns:a16="http://schemas.microsoft.com/office/drawing/2014/main" id="{9E0CB58A-34F3-4577-A5C7-7F9ED63ABA65}"/>
              </a:ext>
            </a:extLst>
          </p:cNvPr>
          <p:cNvSpPr/>
          <p:nvPr/>
        </p:nvSpPr>
        <p:spPr>
          <a:xfrm>
            <a:off x="2354776" y="3520371"/>
            <a:ext cx="776176" cy="712961"/>
          </a:xfrm>
          <a:prstGeom prst="wedgeEllipseCallout">
            <a:avLst>
              <a:gd name="adj1" fmla="val 55155"/>
              <a:gd name="adj2" fmla="val 53593"/>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a:t>Xoay khuỷ tay</a:t>
            </a:r>
            <a:endParaRPr lang="vi-VN" sz="1400"/>
          </a:p>
        </p:txBody>
      </p:sp>
      <p:sp>
        <p:nvSpPr>
          <p:cNvPr id="19" name="Bong bóng Lời nói: Hình bầu dục 18">
            <a:hlinkClick r:id="rId14" action="ppaction://hlinkfile"/>
            <a:extLst>
              <a:ext uri="{FF2B5EF4-FFF2-40B4-BE49-F238E27FC236}">
                <a16:creationId xmlns:a16="http://schemas.microsoft.com/office/drawing/2014/main" id="{3E9C8AC3-D7D4-4ED1-8B48-360E2E76B0C5}"/>
              </a:ext>
            </a:extLst>
          </p:cNvPr>
          <p:cNvSpPr/>
          <p:nvPr/>
        </p:nvSpPr>
        <p:spPr>
          <a:xfrm>
            <a:off x="9725319" y="3527307"/>
            <a:ext cx="776176" cy="664532"/>
          </a:xfrm>
          <a:prstGeom prst="wedgeEllipseCallout">
            <a:avLst>
              <a:gd name="adj1" fmla="val 44974"/>
              <a:gd name="adj2" fmla="val 74984"/>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a:t>Xoay cổ chân</a:t>
            </a:r>
            <a:endParaRPr lang="vi-VN" sz="1400"/>
          </a:p>
        </p:txBody>
      </p:sp>
      <p:sp>
        <p:nvSpPr>
          <p:cNvPr id="18" name="Bong bóng Lời nói: Hình bầu dục 17">
            <a:hlinkClick r:id="rId15" action="ppaction://hlinkfile"/>
            <a:extLst>
              <a:ext uri="{FF2B5EF4-FFF2-40B4-BE49-F238E27FC236}">
                <a16:creationId xmlns:a16="http://schemas.microsoft.com/office/drawing/2014/main" id="{BCA54DD9-9522-475C-91D0-FF8803AA9492}"/>
              </a:ext>
            </a:extLst>
          </p:cNvPr>
          <p:cNvSpPr/>
          <p:nvPr/>
        </p:nvSpPr>
        <p:spPr>
          <a:xfrm>
            <a:off x="7811911" y="3531894"/>
            <a:ext cx="816616" cy="664532"/>
          </a:xfrm>
          <a:prstGeom prst="wedgeEllipseCallout">
            <a:avLst>
              <a:gd name="adj1" fmla="val 41427"/>
              <a:gd name="adj2" fmla="val 78381"/>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a:t>Xoay khớp gối</a:t>
            </a:r>
            <a:endParaRPr lang="vi-VN" sz="1400"/>
          </a:p>
        </p:txBody>
      </p:sp>
      <p:sp>
        <p:nvSpPr>
          <p:cNvPr id="17" name="Bong bóng Lời nói: Hình bầu dục 16">
            <a:hlinkClick r:id="rId16" action="ppaction://hlinkfile"/>
            <a:extLst>
              <a:ext uri="{FF2B5EF4-FFF2-40B4-BE49-F238E27FC236}">
                <a16:creationId xmlns:a16="http://schemas.microsoft.com/office/drawing/2014/main" id="{B669A680-5E79-41F0-9343-40C21A03D81B}"/>
              </a:ext>
            </a:extLst>
          </p:cNvPr>
          <p:cNvSpPr/>
          <p:nvPr/>
        </p:nvSpPr>
        <p:spPr>
          <a:xfrm>
            <a:off x="6017700" y="3525445"/>
            <a:ext cx="776176" cy="664532"/>
          </a:xfrm>
          <a:prstGeom prst="wedgeEllipseCallout">
            <a:avLst>
              <a:gd name="adj1" fmla="val 50791"/>
              <a:gd name="adj2" fmla="val 76683"/>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a:t>Xoay hông</a:t>
            </a:r>
            <a:endParaRPr lang="vi-VN" sz="1400"/>
          </a:p>
        </p:txBody>
      </p:sp>
      <p:sp>
        <p:nvSpPr>
          <p:cNvPr id="15" name="Bong bóng Lời nói: Hình bầu dục 14">
            <a:hlinkClick r:id="rId17" action="ppaction://hlinkfile"/>
            <a:extLst>
              <a:ext uri="{FF2B5EF4-FFF2-40B4-BE49-F238E27FC236}">
                <a16:creationId xmlns:a16="http://schemas.microsoft.com/office/drawing/2014/main" id="{F01A1CE2-CBA7-4E36-AFE9-204B7EF7EA88}"/>
              </a:ext>
            </a:extLst>
          </p:cNvPr>
          <p:cNvSpPr/>
          <p:nvPr/>
        </p:nvSpPr>
        <p:spPr>
          <a:xfrm>
            <a:off x="4142676" y="3531894"/>
            <a:ext cx="818342" cy="664532"/>
          </a:xfrm>
          <a:prstGeom prst="wedgeEllipseCallout">
            <a:avLst>
              <a:gd name="adj1" fmla="val 55155"/>
              <a:gd name="adj2" fmla="val 63093"/>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400"/>
              <a:t>Xoay cổ tay</a:t>
            </a:r>
            <a:endParaRPr lang="vi-VN" sz="1400"/>
          </a:p>
        </p:txBody>
      </p:sp>
    </p:spTree>
    <p:extLst>
      <p:ext uri="{BB962C8B-B14F-4D97-AF65-F5344CB8AC3E}">
        <p14:creationId xmlns:p14="http://schemas.microsoft.com/office/powerpoint/2010/main" val="7047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32" fill="hold"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circle(out)">
                                      <p:cBhvr>
                                        <p:cTn id="24" dur="2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up)">
                                      <p:cBhvr>
                                        <p:cTn id="29" dur="500"/>
                                        <p:tgtEl>
                                          <p:spTgt spid="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left)">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wipe(up)">
                                      <p:cBhvr>
                                        <p:cTn id="39" dur="5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6" presetClass="entr" presetSubtype="32" fill="hold" nodeType="click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circle(out)">
                                      <p:cBhvr>
                                        <p:cTn id="44" dur="2000"/>
                                        <p:tgtEl>
                                          <p:spTgt spid="2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1"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up)">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6" presetClass="entr" presetSubtype="32" fill="hold" nodeType="click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circle(out)">
                                      <p:cBhvr>
                                        <p:cTn id="54" dur="2000"/>
                                        <p:tgtEl>
                                          <p:spTgt spid="23"/>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1" fill="hold" grpId="0" nodeType="click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500"/>
                                        <p:tgtEl>
                                          <p:spTgt spid="11"/>
                                        </p:tgtEl>
                                      </p:cBhvr>
                                    </p:animEffect>
                                  </p:childTnLst>
                                </p:cTn>
                              </p:par>
                            </p:childTnLst>
                          </p:cTn>
                        </p:par>
                      </p:childTnLst>
                    </p:cTn>
                  </p:par>
                  <p:par>
                    <p:cTn id="60" fill="hold">
                      <p:stCondLst>
                        <p:cond delay="indefinite"/>
                      </p:stCondLst>
                      <p:childTnLst>
                        <p:par>
                          <p:cTn id="61" fill="hold">
                            <p:stCondLst>
                              <p:cond delay="0"/>
                            </p:stCondLst>
                            <p:childTnLst>
                              <p:par>
                                <p:cTn id="62" presetID="6" presetClass="entr" presetSubtype="32" fill="hold" nodeType="click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circle(out)">
                                      <p:cBhvr>
                                        <p:cTn id="64" dur="2000"/>
                                        <p:tgtEl>
                                          <p:spTgt spid="25"/>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up)">
                                      <p:cBhvr>
                                        <p:cTn id="69" dur="5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6" presetClass="entr" presetSubtype="32" fill="hold" nodeType="click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circle(out)">
                                      <p:cBhvr>
                                        <p:cTn id="74" dur="2000"/>
                                        <p:tgtEl>
                                          <p:spTgt spid="27"/>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1" fill="hold" grpId="0" nodeType="click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up)">
                                      <p:cBhvr>
                                        <p:cTn id="79" dur="500"/>
                                        <p:tgtEl>
                                          <p:spTgt spid="17"/>
                                        </p:tgtEl>
                                      </p:cBhvr>
                                    </p:animEffect>
                                  </p:childTnLst>
                                </p:cTn>
                              </p:par>
                            </p:childTnLst>
                          </p:cTn>
                        </p:par>
                      </p:childTnLst>
                    </p:cTn>
                  </p:par>
                  <p:par>
                    <p:cTn id="80" fill="hold">
                      <p:stCondLst>
                        <p:cond delay="indefinite"/>
                      </p:stCondLst>
                      <p:childTnLst>
                        <p:par>
                          <p:cTn id="81" fill="hold">
                            <p:stCondLst>
                              <p:cond delay="0"/>
                            </p:stCondLst>
                            <p:childTnLst>
                              <p:par>
                                <p:cTn id="82" presetID="6" presetClass="entr" presetSubtype="32" fill="hold" nodeType="click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circle(out)">
                                      <p:cBhvr>
                                        <p:cTn id="84" dur="2000"/>
                                        <p:tgtEl>
                                          <p:spTgt spid="29"/>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1" fill="hold" grpId="0" nodeType="click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wipe(up)">
                                      <p:cBhvr>
                                        <p:cTn id="89" dur="500"/>
                                        <p:tgtEl>
                                          <p:spTgt spid="18"/>
                                        </p:tgtEl>
                                      </p:cBhvr>
                                    </p:animEffect>
                                  </p:childTnLst>
                                </p:cTn>
                              </p:par>
                            </p:childTnLst>
                          </p:cTn>
                        </p:par>
                      </p:childTnLst>
                    </p:cTn>
                  </p:par>
                  <p:par>
                    <p:cTn id="90" fill="hold">
                      <p:stCondLst>
                        <p:cond delay="indefinite"/>
                      </p:stCondLst>
                      <p:childTnLst>
                        <p:par>
                          <p:cTn id="91" fill="hold">
                            <p:stCondLst>
                              <p:cond delay="0"/>
                            </p:stCondLst>
                            <p:childTnLst>
                              <p:par>
                                <p:cTn id="92" presetID="6" presetClass="entr" presetSubtype="32" fill="hold" nodeType="clickEffect">
                                  <p:stCondLst>
                                    <p:cond delay="0"/>
                                  </p:stCondLst>
                                  <p:childTnLst>
                                    <p:set>
                                      <p:cBhvr>
                                        <p:cTn id="93" dur="1" fill="hold">
                                          <p:stCondLst>
                                            <p:cond delay="0"/>
                                          </p:stCondLst>
                                        </p:cTn>
                                        <p:tgtEl>
                                          <p:spTgt spid="31"/>
                                        </p:tgtEl>
                                        <p:attrNameLst>
                                          <p:attrName>style.visibility</p:attrName>
                                        </p:attrNameLst>
                                      </p:cBhvr>
                                      <p:to>
                                        <p:strVal val="visible"/>
                                      </p:to>
                                    </p:set>
                                    <p:animEffect transition="in" filter="circle(out)">
                                      <p:cBhvr>
                                        <p:cTn id="94" dur="2000"/>
                                        <p:tgtEl>
                                          <p:spTgt spid="31"/>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1" fill="hold" grpId="0" nodeType="click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up)">
                                      <p:cBhvr>
                                        <p:cTn id="99"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animBg="1"/>
      <p:bldP spid="10" grpId="0" animBg="1"/>
      <p:bldP spid="11" grpId="0" animBg="1"/>
      <p:bldP spid="19" grpId="0" animBg="1"/>
      <p:bldP spid="18" grpId="0" animBg="1"/>
      <p:bldP spid="17" grpId="0" animBg="1"/>
      <p:bldP spid="1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78BE7022-E8DA-4A27-8946-B8B249D4A84D}"/>
              </a:ext>
            </a:extLst>
          </p:cNvPr>
          <p:cNvSpPr>
            <a:spLocks noGrp="1"/>
          </p:cNvSpPr>
          <p:nvPr>
            <p:ph type="title"/>
          </p:nvPr>
        </p:nvSpPr>
        <p:spPr>
          <a:xfrm>
            <a:off x="838200" y="365125"/>
            <a:ext cx="10515600" cy="963945"/>
          </a:xfrm>
        </p:spPr>
        <p:txBody>
          <a:bodyPr>
            <a:normAutofit/>
          </a:bodyPr>
          <a:lstStyle/>
          <a:p>
            <a:r>
              <a:rPr lang="en-US" sz="3200" b="1">
                <a:solidFill>
                  <a:srgbClr val="FF0000"/>
                </a:solidFill>
                <a:latin typeface="Times New Roman" panose="02020603050405020304" pitchFamily="18" charset="0"/>
                <a:cs typeface="Times New Roman" panose="02020603050405020304" pitchFamily="18" charset="0"/>
              </a:rPr>
              <a:t>IV. TIẾN TRÌNH TIẾT DẠY</a:t>
            </a:r>
            <a:endParaRPr lang="vi-VN" sz="3200" b="1">
              <a:solidFill>
                <a:srgbClr val="FF0000"/>
              </a:solidFill>
              <a:latin typeface="Times New Roman" panose="02020603050405020304" pitchFamily="18" charset="0"/>
              <a:cs typeface="Times New Roman" panose="02020603050405020304" pitchFamily="18" charset="0"/>
            </a:endParaRPr>
          </a:p>
        </p:txBody>
      </p:sp>
      <p:sp>
        <p:nvSpPr>
          <p:cNvPr id="3" name="Chỗ dành sẵn cho Nội dung 2">
            <a:extLst>
              <a:ext uri="{FF2B5EF4-FFF2-40B4-BE49-F238E27FC236}">
                <a16:creationId xmlns:a16="http://schemas.microsoft.com/office/drawing/2014/main" id="{405A0836-16EA-4177-8A15-76AB1BC10070}"/>
              </a:ext>
            </a:extLst>
          </p:cNvPr>
          <p:cNvSpPr>
            <a:spLocks noGrp="1"/>
          </p:cNvSpPr>
          <p:nvPr>
            <p:ph idx="1"/>
          </p:nvPr>
        </p:nvSpPr>
        <p:spPr>
          <a:xfrm>
            <a:off x="838200" y="1219562"/>
            <a:ext cx="10515600" cy="4351338"/>
          </a:xfrm>
        </p:spPr>
        <p:txBody>
          <a:bodyPr/>
          <a:lstStyle/>
          <a:p>
            <a:pPr marL="0" indent="0">
              <a:buNone/>
            </a:pPr>
            <a:r>
              <a:rPr lang="en-US" sz="3200" b="1">
                <a:solidFill>
                  <a:srgbClr val="0000FF"/>
                </a:solidFill>
                <a:latin typeface="Times New Roman" panose="02020603050405020304" pitchFamily="18" charset="0"/>
                <a:cs typeface="Times New Roman" panose="02020603050405020304" pitchFamily="18" charset="0"/>
              </a:rPr>
              <a:t>1. Phần mở đầu:</a:t>
            </a:r>
          </a:p>
          <a:p>
            <a:pPr marL="0" indent="0">
              <a:buNone/>
            </a:pPr>
            <a:r>
              <a:rPr lang="en-US" sz="3200" b="1">
                <a:solidFill>
                  <a:srgbClr val="0000FF"/>
                </a:solidFill>
                <a:latin typeface="Times New Roman" panose="02020603050405020304" pitchFamily="18" charset="0"/>
                <a:cs typeface="Times New Roman" panose="02020603050405020304" pitchFamily="18" charset="0"/>
              </a:rPr>
              <a:t>Khởi động: </a:t>
            </a:r>
          </a:p>
          <a:p>
            <a:pPr marL="0" indent="0">
              <a:buNone/>
            </a:pPr>
            <a:r>
              <a:rPr lang="en-US" sz="3200" b="1">
                <a:latin typeface="Times New Roman" panose="02020603050405020304" pitchFamily="18" charset="0"/>
                <a:cs typeface="Times New Roman" panose="02020603050405020304" pitchFamily="18" charset="0"/>
              </a:rPr>
              <a:t>- </a:t>
            </a:r>
            <a:r>
              <a:rPr lang="en-US" sz="3200">
                <a:latin typeface="Times New Roman" panose="02020603050405020304" pitchFamily="18" charset="0"/>
                <a:cs typeface="Times New Roman" panose="02020603050405020304" pitchFamily="18" charset="0"/>
              </a:rPr>
              <a:t>Xoay các khớp</a:t>
            </a:r>
          </a:p>
          <a:p>
            <a:pPr marL="0" indent="0">
              <a:buNone/>
            </a:pPr>
            <a:endParaRPr lang="vi-VN"/>
          </a:p>
        </p:txBody>
      </p:sp>
      <p:pic>
        <p:nvPicPr>
          <p:cNvPr id="8" name="Hình ảnh 7">
            <a:extLst>
              <a:ext uri="{FF2B5EF4-FFF2-40B4-BE49-F238E27FC236}">
                <a16:creationId xmlns:a16="http://schemas.microsoft.com/office/drawing/2014/main" id="{4821F156-F822-44B7-96A4-683BD70B037F}"/>
              </a:ext>
            </a:extLst>
          </p:cNvPr>
          <p:cNvPicPr>
            <a:picLocks noChangeAspect="1"/>
          </p:cNvPicPr>
          <p:nvPr/>
        </p:nvPicPr>
        <p:blipFill>
          <a:blip r:embed="rId2"/>
          <a:stretch>
            <a:fillRect/>
          </a:stretch>
        </p:blipFill>
        <p:spPr>
          <a:xfrm>
            <a:off x="223837" y="3130620"/>
            <a:ext cx="3748088" cy="3727380"/>
          </a:xfrm>
          <a:prstGeom prst="rect">
            <a:avLst/>
          </a:prstGeom>
        </p:spPr>
      </p:pic>
      <p:pic>
        <p:nvPicPr>
          <p:cNvPr id="13" name="Hình ảnh 12">
            <a:extLst>
              <a:ext uri="{FF2B5EF4-FFF2-40B4-BE49-F238E27FC236}">
                <a16:creationId xmlns:a16="http://schemas.microsoft.com/office/drawing/2014/main" id="{1555086F-CC78-4DEC-AEB5-51FC032B1C8D}"/>
              </a:ext>
            </a:extLst>
          </p:cNvPr>
          <p:cNvPicPr>
            <a:picLocks noChangeAspect="1"/>
          </p:cNvPicPr>
          <p:nvPr/>
        </p:nvPicPr>
        <p:blipFill>
          <a:blip r:embed="rId3"/>
          <a:stretch>
            <a:fillRect/>
          </a:stretch>
        </p:blipFill>
        <p:spPr>
          <a:xfrm>
            <a:off x="4029076" y="2743200"/>
            <a:ext cx="4191002" cy="3943350"/>
          </a:xfrm>
          <a:prstGeom prst="rect">
            <a:avLst/>
          </a:prstGeom>
        </p:spPr>
      </p:pic>
      <p:pic>
        <p:nvPicPr>
          <p:cNvPr id="16" name="Hình ảnh 15">
            <a:extLst>
              <a:ext uri="{FF2B5EF4-FFF2-40B4-BE49-F238E27FC236}">
                <a16:creationId xmlns:a16="http://schemas.microsoft.com/office/drawing/2014/main" id="{9DA971C9-C119-4EDE-BA95-79646F1312E4}"/>
              </a:ext>
            </a:extLst>
          </p:cNvPr>
          <p:cNvPicPr>
            <a:picLocks noChangeAspect="1"/>
          </p:cNvPicPr>
          <p:nvPr/>
        </p:nvPicPr>
        <p:blipFill>
          <a:blip r:embed="rId4"/>
          <a:stretch>
            <a:fillRect/>
          </a:stretch>
        </p:blipFill>
        <p:spPr>
          <a:xfrm>
            <a:off x="8220077" y="2762250"/>
            <a:ext cx="3971923" cy="3943350"/>
          </a:xfrm>
          <a:prstGeom prst="rect">
            <a:avLst/>
          </a:prstGeom>
        </p:spPr>
      </p:pic>
    </p:spTree>
    <p:extLst>
      <p:ext uri="{BB962C8B-B14F-4D97-AF65-F5344CB8AC3E}">
        <p14:creationId xmlns:p14="http://schemas.microsoft.com/office/powerpoint/2010/main" val="215159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53" presetClass="entr" presetSubtype="16"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calcmode="lin" valueType="num">
                                      <p:cBhvr>
                                        <p:cTn id="1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3">
                                            <p:txEl>
                                              <p:pRg st="1" end="1"/>
                                            </p:txEl>
                                          </p:spTgt>
                                        </p:tgtEl>
                                      </p:cBhvr>
                                    </p:animEffect>
                                  </p:childTnLst>
                                </p:cTn>
                              </p:par>
                              <p:par>
                                <p:cTn id="15" presetID="53" presetClass="entr" presetSubtype="16"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p:cTn id="17"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1"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wipe(up)">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down)">
                                      <p:cBhvr>
                                        <p:cTn id="29" dur="500"/>
                                        <p:tgtEl>
                                          <p:spTgt spid="13"/>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1" fill="hold"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up)">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22F5867-2D3D-4EEA-A04C-959B7C1B8EA1}"/>
              </a:ext>
            </a:extLst>
          </p:cNvPr>
          <p:cNvSpPr>
            <a:spLocks noGrp="1"/>
          </p:cNvSpPr>
          <p:nvPr>
            <p:ph type="title"/>
          </p:nvPr>
        </p:nvSpPr>
        <p:spPr>
          <a:xfrm>
            <a:off x="838200" y="78045"/>
            <a:ext cx="10515600" cy="1027742"/>
          </a:xfrm>
        </p:spPr>
        <p:txBody>
          <a:bodyPr>
            <a:normAutofit/>
          </a:bodyPr>
          <a:lstStyle/>
          <a:p>
            <a:r>
              <a:rPr lang="en-US" sz="3200" b="1">
                <a:solidFill>
                  <a:srgbClr val="FF0000"/>
                </a:solidFill>
                <a:latin typeface="Times New Roman" panose="02020603050405020304" pitchFamily="18" charset="0"/>
                <a:cs typeface="Times New Roman" panose="02020603050405020304" pitchFamily="18" charset="0"/>
              </a:rPr>
              <a:t>IV. TIẾN TRÌNH TIẾT DẠY</a:t>
            </a:r>
            <a:endParaRPr lang="vi-VN" sz="3200" b="1"/>
          </a:p>
        </p:txBody>
      </p:sp>
      <p:sp>
        <p:nvSpPr>
          <p:cNvPr id="3" name="Chỗ dành sẵn cho Nội dung 2">
            <a:extLst>
              <a:ext uri="{FF2B5EF4-FFF2-40B4-BE49-F238E27FC236}">
                <a16:creationId xmlns:a16="http://schemas.microsoft.com/office/drawing/2014/main" id="{AC983BD6-C221-4110-9D30-015F4080B414}"/>
              </a:ext>
            </a:extLst>
          </p:cNvPr>
          <p:cNvSpPr>
            <a:spLocks noGrp="1"/>
          </p:cNvSpPr>
          <p:nvPr>
            <p:ph idx="1"/>
          </p:nvPr>
        </p:nvSpPr>
        <p:spPr>
          <a:xfrm>
            <a:off x="838200" y="996280"/>
            <a:ext cx="10515600" cy="1246858"/>
          </a:xfrm>
        </p:spPr>
        <p:txBody>
          <a:bodyPr>
            <a:normAutofit/>
          </a:bodyPr>
          <a:lstStyle/>
          <a:p>
            <a:pPr marL="0" indent="0">
              <a:buNone/>
            </a:pPr>
            <a:r>
              <a:rPr lang="en-US" sz="3200" b="1">
                <a:solidFill>
                  <a:srgbClr val="0000FF"/>
                </a:solidFill>
                <a:latin typeface="Times New Roman" panose="02020603050405020304" pitchFamily="18" charset="0"/>
                <a:cs typeface="Times New Roman" panose="02020603050405020304" pitchFamily="18" charset="0"/>
              </a:rPr>
              <a:t>1. Phần mở đầu:</a:t>
            </a:r>
          </a:p>
          <a:p>
            <a:pPr marL="0" indent="0">
              <a:buNone/>
            </a:pPr>
            <a:r>
              <a:rPr lang="en-US" sz="3200" b="1">
                <a:solidFill>
                  <a:srgbClr val="0000FF"/>
                </a:solidFill>
                <a:latin typeface="Times New Roman" panose="02020603050405020304" pitchFamily="18" charset="0"/>
                <a:cs typeface="Times New Roman" panose="02020603050405020304" pitchFamily="18" charset="0"/>
              </a:rPr>
              <a:t>Khởi động: </a:t>
            </a:r>
            <a:r>
              <a:rPr lang="en-US" sz="3200">
                <a:latin typeface="Times New Roman" panose="02020603050405020304" pitchFamily="18" charset="0"/>
                <a:cs typeface="Times New Roman" panose="02020603050405020304" pitchFamily="18" charset="0"/>
              </a:rPr>
              <a:t>Trò chơi: </a:t>
            </a:r>
            <a:r>
              <a:rPr lang="en-US" sz="3200">
                <a:solidFill>
                  <a:srgbClr val="FF00FF"/>
                </a:solidFill>
                <a:latin typeface="Times New Roman" panose="02020603050405020304" pitchFamily="18" charset="0"/>
                <a:cs typeface="Times New Roman" panose="02020603050405020304" pitchFamily="18" charset="0"/>
              </a:rPr>
              <a:t>“Kết bạn”</a:t>
            </a:r>
          </a:p>
          <a:p>
            <a:pPr marL="0" indent="0">
              <a:buNone/>
            </a:pPr>
            <a:endParaRPr lang="en-US" sz="3200" b="1">
              <a:solidFill>
                <a:srgbClr val="0000FF"/>
              </a:solidFill>
              <a:latin typeface="Times New Roman" panose="02020603050405020304" pitchFamily="18" charset="0"/>
              <a:cs typeface="Times New Roman" panose="02020603050405020304" pitchFamily="18" charset="0"/>
            </a:endParaRPr>
          </a:p>
          <a:p>
            <a:pPr marL="0" indent="0">
              <a:buNone/>
            </a:pPr>
            <a:endParaRPr lang="vi-VN" sz="3200">
              <a:latin typeface="Times New Roman" panose="02020603050405020304" pitchFamily="18" charset="0"/>
              <a:cs typeface="Times New Roman" panose="02020603050405020304" pitchFamily="18" charset="0"/>
            </a:endParaRPr>
          </a:p>
        </p:txBody>
      </p:sp>
      <p:sp>
        <p:nvSpPr>
          <p:cNvPr id="8" name="Chỗ dành sẵn cho Nội dung 2">
            <a:extLst>
              <a:ext uri="{FF2B5EF4-FFF2-40B4-BE49-F238E27FC236}">
                <a16:creationId xmlns:a16="http://schemas.microsoft.com/office/drawing/2014/main" id="{C38B669D-3DD7-439B-9B18-E2FFDB450FB7}"/>
              </a:ext>
            </a:extLst>
          </p:cNvPr>
          <p:cNvSpPr txBox="1">
            <a:spLocks/>
          </p:cNvSpPr>
          <p:nvPr/>
        </p:nvSpPr>
        <p:spPr>
          <a:xfrm>
            <a:off x="990600" y="2594344"/>
            <a:ext cx="5477700" cy="6568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vi-VN" sz="3200">
              <a:latin typeface="Times New Roman" panose="02020603050405020304" pitchFamily="18" charset="0"/>
              <a:cs typeface="Times New Roman" panose="02020603050405020304" pitchFamily="18" charset="0"/>
            </a:endParaRPr>
          </a:p>
        </p:txBody>
      </p:sp>
      <p:pic>
        <p:nvPicPr>
          <p:cNvPr id="6" name="image31.jpeg" descr="TC kết bạn">
            <a:extLst>
              <a:ext uri="{FF2B5EF4-FFF2-40B4-BE49-F238E27FC236}">
                <a16:creationId xmlns:a16="http://schemas.microsoft.com/office/drawing/2014/main" id="{9E52B730-9681-4858-840E-F20422D92CF2}"/>
              </a:ext>
            </a:extLst>
          </p:cNvPr>
          <p:cNvPicPr/>
          <p:nvPr/>
        </p:nvPicPr>
        <p:blipFill>
          <a:blip r:embed="rId2" cstate="print"/>
          <a:stretch>
            <a:fillRect/>
          </a:stretch>
        </p:blipFill>
        <p:spPr>
          <a:xfrm>
            <a:off x="838200" y="2243138"/>
            <a:ext cx="8020050" cy="4536817"/>
          </a:xfrm>
          <a:prstGeom prst="rect">
            <a:avLst/>
          </a:prstGeom>
        </p:spPr>
      </p:pic>
    </p:spTree>
    <p:extLst>
      <p:ext uri="{BB962C8B-B14F-4D97-AF65-F5344CB8AC3E}">
        <p14:creationId xmlns:p14="http://schemas.microsoft.com/office/powerpoint/2010/main" val="991376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5"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randombar(vertical)">
                                      <p:cBhvr>
                                        <p:cTn id="7" dur="500"/>
                                        <p:tgtEl>
                                          <p:spTgt spid="3">
                                            <p:txEl>
                                              <p:pRg st="0" end="0"/>
                                            </p:txEl>
                                          </p:spTgt>
                                        </p:tgtEl>
                                      </p:cBhvr>
                                    </p:animEffect>
                                  </p:childTnLst>
                                </p:cTn>
                              </p:par>
                              <p:par>
                                <p:cTn id="8" presetID="14" presetClass="entr" presetSubtype="5"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randombar(vertical)">
                                      <p:cBhvr>
                                        <p:cTn id="10" dur="500"/>
                                        <p:tgtEl>
                                          <p:spTgt spid="3">
                                            <p:txEl>
                                              <p:pRg st="1" end="1"/>
                                            </p:txEl>
                                          </p:spTgt>
                                        </p:tgtEl>
                                      </p:cBhvr>
                                    </p:animEffect>
                                  </p:childTnLst>
                                </p:cTn>
                              </p:par>
                              <p:par>
                                <p:cTn id="11" presetID="14" presetClass="entr" presetSubtype="5" fill="hold" nodeType="withEffect" nodePh="1">
                                  <p:stCondLst>
                                    <p:cond delay="0"/>
                                  </p:stCondLst>
                                  <p:endCondLst>
                                    <p:cond evt="begin" delay="0">
                                      <p:tn val="11"/>
                                    </p:cond>
                                  </p:end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randombar(vertical)">
                                      <p:cBhvr>
                                        <p:cTn id="13" dur="500"/>
                                        <p:tgtEl>
                                          <p:spTgt spid="8">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heel(1)">
                                      <p:cBhvr>
                                        <p:cTn id="18"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779</TotalTime>
  <Words>728</Words>
  <Application>Microsoft Office PowerPoint</Application>
  <PresentationFormat>Màn hình rộng</PresentationFormat>
  <Paragraphs>78</Paragraphs>
  <Slides>20</Slides>
  <Notes>0</Notes>
  <HiddenSlides>0</HiddenSlides>
  <MMClips>0</MMClips>
  <ScaleCrop>false</ScaleCrop>
  <HeadingPairs>
    <vt:vector size="6" baseType="variant">
      <vt:variant>
        <vt:lpstr>Phông được Dùng</vt:lpstr>
      </vt:variant>
      <vt:variant>
        <vt:i4>4</vt:i4>
      </vt:variant>
      <vt:variant>
        <vt:lpstr>Chủ đề</vt:lpstr>
      </vt:variant>
      <vt:variant>
        <vt:i4>1</vt:i4>
      </vt:variant>
      <vt:variant>
        <vt:lpstr>Tiêu đề Bản chiếu</vt:lpstr>
      </vt:variant>
      <vt:variant>
        <vt:i4>20</vt:i4>
      </vt:variant>
    </vt:vector>
  </HeadingPairs>
  <TitlesOfParts>
    <vt:vector size="25" baseType="lpstr">
      <vt:lpstr>Arial</vt:lpstr>
      <vt:lpstr>Calibri</vt:lpstr>
      <vt:lpstr>Calibri Light</vt:lpstr>
      <vt:lpstr>Times New Roman</vt:lpstr>
      <vt:lpstr>Chủ đề Office</vt:lpstr>
      <vt:lpstr>UỶ BAN NHÂNDÂN HUYỆN CỦ CHI TRƯỜNG TIỂU HỌC TRUNG LẬP HẠ</vt:lpstr>
      <vt:lpstr>Bản trình bày PowerPoint</vt:lpstr>
      <vt:lpstr>Thứ hai ngày 06 tháng 12 năm 2021 Bài 1:  ĐI THEO ĐƯỜNG THẲNG (tiết 2) </vt:lpstr>
      <vt:lpstr>I. Mục tiêu bài học</vt:lpstr>
      <vt:lpstr>I. Mục tiêu bài học</vt:lpstr>
      <vt:lpstr>II. Địa điểm – phương tiện </vt:lpstr>
      <vt:lpstr>IV. TIẾN TRÌNH TIẾT DẠY</vt:lpstr>
      <vt:lpstr>IV. TIẾN TRÌNH TIẾT DẠY</vt:lpstr>
      <vt:lpstr>IV. TIẾN TRÌNH TIẾT DẠY</vt:lpstr>
      <vt:lpstr>2. Phần cơ bản:</vt:lpstr>
      <vt:lpstr>2. Phần cơ bản:</vt:lpstr>
      <vt:lpstr>2. Phần cơ bản:</vt:lpstr>
      <vt:lpstr>2. Phần cơ bản:</vt:lpstr>
      <vt:lpstr>2. Phần cơ bản:</vt:lpstr>
      <vt:lpstr>2. Phần cơ bản:</vt:lpstr>
      <vt:lpstr>2. Phần cơ bản:</vt:lpstr>
      <vt:lpstr>2. Phần cơ bản:</vt:lpstr>
      <vt:lpstr>2. Phần cơ bản:</vt:lpstr>
      <vt:lpstr>III. Kết thúc:</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UỶ BAN NHÂNDÂN HUYỆN CỦ CHI TRƯỜNG TIỂU HỌC TRUNG LẬP HẠ</dc:title>
  <dc:creator>Windows 10</dc:creator>
  <cp:lastModifiedBy>Windows 10</cp:lastModifiedBy>
  <cp:revision>210</cp:revision>
  <dcterms:created xsi:type="dcterms:W3CDTF">2021-09-21T08:29:01Z</dcterms:created>
  <dcterms:modified xsi:type="dcterms:W3CDTF">2021-12-03T11:14:01Z</dcterms:modified>
</cp:coreProperties>
</file>